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4"/>
    <p:sldMasterId id="2147483682" r:id="rId5"/>
  </p:sldMasterIdLst>
  <p:notesMasterIdLst>
    <p:notesMasterId r:id="rId16"/>
  </p:notesMasterIdLst>
  <p:sldIdLst>
    <p:sldId id="1040" r:id="rId6"/>
    <p:sldId id="1182" r:id="rId7"/>
    <p:sldId id="1758" r:id="rId8"/>
    <p:sldId id="1777" r:id="rId9"/>
    <p:sldId id="1803" r:id="rId10"/>
    <p:sldId id="1763" r:id="rId11"/>
    <p:sldId id="1807" r:id="rId12"/>
    <p:sldId id="1806" r:id="rId13"/>
    <p:sldId id="1800" r:id="rId14"/>
    <p:sldId id="1773"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6E97EE-3DD9-450A-91D7-2D5F48BFF5A8}">
          <p14:sldIdLst>
            <p14:sldId id="1040"/>
            <p14:sldId id="1182"/>
            <p14:sldId id="1758"/>
            <p14:sldId id="1777"/>
            <p14:sldId id="1803"/>
            <p14:sldId id="1763"/>
            <p14:sldId id="1807"/>
            <p14:sldId id="1806"/>
            <p14:sldId id="1800"/>
            <p14:sldId id="1773"/>
          </p14:sldIdLst>
        </p14:section>
        <p14:section name="block 2" id="{0643F4E6-6E1D-4DBE-861E-0A88986519E4}">
          <p14:sldIdLst/>
        </p14:section>
        <p14:section name="block 3" id="{A8E0B1FC-5313-4CBF-904E-6DC156D25CAB}">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42493D-526B-9BE6-B67B-9F29CFA79049}" name="Herbert Tatham" initials="HT" userId="S::tatham@un.org::0ae582d9-5af4-4f7e-b798-2a7005659b81" providerId="AD"/>
  <p188:author id="{504174C4-A80C-224F-3F2D-F17EE81453FE}" name="Leila De Paiva Nazareth Andrade De Oliveira" initials="LO" userId="S::leila.oliveira@un.org::829f3294-3c69-4fff-880e-bf261d08613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9063CC"/>
    <a:srgbClr val="E5FFE5"/>
    <a:srgbClr val="FF3F3F"/>
    <a:srgbClr val="800000"/>
    <a:srgbClr val="A50021"/>
    <a:srgbClr val="FF8F8F"/>
    <a:srgbClr val="6C0000"/>
    <a:srgbClr val="EA943E"/>
    <a:srgbClr val="DED0F0"/>
    <a:srgbClr val="F8DC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9872DB2-1D0D-46D9-9B66-0929AC1A55A1}" v="597" dt="2023-08-03T11:36:18.486"/>
  </p1510:revLst>
</p1510:revInfo>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8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slide" Target="slides/slide10.xml"/><Relationship Id="rId23" Type="http://schemas.microsoft.com/office/2018/10/relationships/authors" Target="authors.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ena Imberti" userId="S::elena.imberti@un.org::09c76fa2-0456-4ac4-a6d1-288074d027fa" providerId="AD" clId="Web-{023C42EB-A02B-29DD-98D8-7B3C04EC8781}"/>
    <pc:docChg chg="addSld modSld modSection">
      <pc:chgData name="Elena Imberti" userId="S::elena.imberti@un.org::09c76fa2-0456-4ac4-a6d1-288074d027fa" providerId="AD" clId="Web-{023C42EB-A02B-29DD-98D8-7B3C04EC8781}" dt="2023-08-02T09:28:21.986" v="106" actId="20577"/>
      <pc:docMkLst>
        <pc:docMk/>
      </pc:docMkLst>
      <pc:sldChg chg="modSp">
        <pc:chgData name="Elena Imberti" userId="S::elena.imberti@un.org::09c76fa2-0456-4ac4-a6d1-288074d027fa" providerId="AD" clId="Web-{023C42EB-A02B-29DD-98D8-7B3C04EC8781}" dt="2023-08-02T09:25:01.400" v="25" actId="1076"/>
        <pc:sldMkLst>
          <pc:docMk/>
          <pc:sldMk cId="4097247544" sldId="1777"/>
        </pc:sldMkLst>
        <pc:spChg chg="mod">
          <ac:chgData name="Elena Imberti" userId="S::elena.imberti@un.org::09c76fa2-0456-4ac4-a6d1-288074d027fa" providerId="AD" clId="Web-{023C42EB-A02B-29DD-98D8-7B3C04EC8781}" dt="2023-08-02T09:24:59.712" v="24" actId="20577"/>
          <ac:spMkLst>
            <pc:docMk/>
            <pc:sldMk cId="4097247544" sldId="1777"/>
            <ac:spMk id="17" creationId="{1FEB4F55-8DCB-432B-9F72-BC0928FC5A24}"/>
          </ac:spMkLst>
        </pc:spChg>
        <pc:spChg chg="mod">
          <ac:chgData name="Elena Imberti" userId="S::elena.imberti@un.org::09c76fa2-0456-4ac4-a6d1-288074d027fa" providerId="AD" clId="Web-{023C42EB-A02B-29DD-98D8-7B3C04EC8781}" dt="2023-08-02T09:24:30.727" v="21" actId="20577"/>
          <ac:spMkLst>
            <pc:docMk/>
            <pc:sldMk cId="4097247544" sldId="1777"/>
            <ac:spMk id="23" creationId="{E768C515-BEB7-696D-4866-3249387F1A14}"/>
          </ac:spMkLst>
        </pc:spChg>
        <pc:cxnChg chg="mod">
          <ac:chgData name="Elena Imberti" userId="S::elena.imberti@un.org::09c76fa2-0456-4ac4-a6d1-288074d027fa" providerId="AD" clId="Web-{023C42EB-A02B-29DD-98D8-7B3C04EC8781}" dt="2023-08-02T09:25:01.400" v="25" actId="1076"/>
          <ac:cxnSpMkLst>
            <pc:docMk/>
            <pc:sldMk cId="4097247544" sldId="1777"/>
            <ac:cxnSpMk id="2" creationId="{0CDA7153-4CB0-9793-0B4C-9459A8214C3A}"/>
          </ac:cxnSpMkLst>
        </pc:cxnChg>
      </pc:sldChg>
      <pc:sldChg chg="modSp">
        <pc:chgData name="Elena Imberti" userId="S::elena.imberti@un.org::09c76fa2-0456-4ac4-a6d1-288074d027fa" providerId="AD" clId="Web-{023C42EB-A02B-29DD-98D8-7B3C04EC8781}" dt="2023-08-02T09:28:21.986" v="106" actId="20577"/>
        <pc:sldMkLst>
          <pc:docMk/>
          <pc:sldMk cId="425883230" sldId="1803"/>
        </pc:sldMkLst>
        <pc:spChg chg="mod">
          <ac:chgData name="Elena Imberti" userId="S::elena.imberti@un.org::09c76fa2-0456-4ac4-a6d1-288074d027fa" providerId="AD" clId="Web-{023C42EB-A02B-29DD-98D8-7B3C04EC8781}" dt="2023-08-02T09:28:21.986" v="106" actId="20577"/>
          <ac:spMkLst>
            <pc:docMk/>
            <pc:sldMk cId="425883230" sldId="1803"/>
            <ac:spMk id="4" creationId="{8BC35EE4-8075-4ABF-95CB-5FA2980CBAC6}"/>
          </ac:spMkLst>
        </pc:spChg>
      </pc:sldChg>
      <pc:sldChg chg="modSp">
        <pc:chgData name="Elena Imberti" userId="S::elena.imberti@un.org::09c76fa2-0456-4ac4-a6d1-288074d027fa" providerId="AD" clId="Web-{023C42EB-A02B-29DD-98D8-7B3C04EC8781}" dt="2023-08-02T09:25:43.136" v="60" actId="20577"/>
        <pc:sldMkLst>
          <pc:docMk/>
          <pc:sldMk cId="1244413479" sldId="1805"/>
        </pc:sldMkLst>
        <pc:spChg chg="mod">
          <ac:chgData name="Elena Imberti" userId="S::elena.imberti@un.org::09c76fa2-0456-4ac4-a6d1-288074d027fa" providerId="AD" clId="Web-{023C42EB-A02B-29DD-98D8-7B3C04EC8781}" dt="2023-08-02T09:25:43.136" v="60" actId="20577"/>
          <ac:spMkLst>
            <pc:docMk/>
            <pc:sldMk cId="1244413479" sldId="1805"/>
            <ac:spMk id="6" creationId="{2AE473B2-4082-2C20-AAC8-ADEFE0F1C234}"/>
          </ac:spMkLst>
        </pc:spChg>
      </pc:sldChg>
      <pc:sldChg chg="addSp delSp modSp add replId delAnim">
        <pc:chgData name="Elena Imberti" userId="S::elena.imberti@un.org::09c76fa2-0456-4ac4-a6d1-288074d027fa" providerId="AD" clId="Web-{023C42EB-A02B-29DD-98D8-7B3C04EC8781}" dt="2023-08-02T09:27:33.625" v="99" actId="20577"/>
        <pc:sldMkLst>
          <pc:docMk/>
          <pc:sldMk cId="382401605" sldId="1806"/>
        </pc:sldMkLst>
        <pc:spChg chg="del">
          <ac:chgData name="Elena Imberti" userId="S::elena.imberti@un.org::09c76fa2-0456-4ac4-a6d1-288074d027fa" providerId="AD" clId="Web-{023C42EB-A02B-29DD-98D8-7B3C04EC8781}" dt="2023-08-02T09:27:12.718" v="86"/>
          <ac:spMkLst>
            <pc:docMk/>
            <pc:sldMk cId="382401605" sldId="1806"/>
            <ac:spMk id="3" creationId="{56E85F2F-BE37-0F5D-0454-9EF25572CD2B}"/>
          </ac:spMkLst>
        </pc:spChg>
        <pc:spChg chg="del">
          <ac:chgData name="Elena Imberti" userId="S::elena.imberti@un.org::09c76fa2-0456-4ac4-a6d1-288074d027fa" providerId="AD" clId="Web-{023C42EB-A02B-29DD-98D8-7B3C04EC8781}" dt="2023-08-02T09:27:15.077" v="89"/>
          <ac:spMkLst>
            <pc:docMk/>
            <pc:sldMk cId="382401605" sldId="1806"/>
            <ac:spMk id="4" creationId="{8BC35EE4-8075-4ABF-95CB-5FA2980CBAC6}"/>
          </ac:spMkLst>
        </pc:spChg>
        <pc:spChg chg="add mod">
          <ac:chgData name="Elena Imberti" userId="S::elena.imberti@un.org::09c76fa2-0456-4ac4-a6d1-288074d027fa" providerId="AD" clId="Web-{023C42EB-A02B-29DD-98D8-7B3C04EC8781}" dt="2023-08-02T09:27:33.625" v="99" actId="20577"/>
          <ac:spMkLst>
            <pc:docMk/>
            <pc:sldMk cId="382401605" sldId="1806"/>
            <ac:spMk id="5" creationId="{4CBBF2A7-3374-B825-E7DC-0539C43A3D26}"/>
          </ac:spMkLst>
        </pc:spChg>
        <pc:spChg chg="del">
          <ac:chgData name="Elena Imberti" userId="S::elena.imberti@un.org::09c76fa2-0456-4ac4-a6d1-288074d027fa" providerId="AD" clId="Web-{023C42EB-A02B-29DD-98D8-7B3C04EC8781}" dt="2023-08-02T09:27:12.718" v="87"/>
          <ac:spMkLst>
            <pc:docMk/>
            <pc:sldMk cId="382401605" sldId="1806"/>
            <ac:spMk id="7" creationId="{4A66E572-CFAB-DF0C-3308-4D2D4DA743B4}"/>
          </ac:spMkLst>
        </pc:spChg>
        <pc:spChg chg="del">
          <ac:chgData name="Elena Imberti" userId="S::elena.imberti@un.org::09c76fa2-0456-4ac4-a6d1-288074d027fa" providerId="AD" clId="Web-{023C42EB-A02B-29DD-98D8-7B3C04EC8781}" dt="2023-08-02T09:27:12.718" v="85"/>
          <ac:spMkLst>
            <pc:docMk/>
            <pc:sldMk cId="382401605" sldId="1806"/>
            <ac:spMk id="11" creationId="{27DF3830-6AA9-8A53-8B3E-7E0A89322898}"/>
          </ac:spMkLst>
        </pc:spChg>
        <pc:spChg chg="del">
          <ac:chgData name="Elena Imberti" userId="S::elena.imberti@un.org::09c76fa2-0456-4ac4-a6d1-288074d027fa" providerId="AD" clId="Web-{023C42EB-A02B-29DD-98D8-7B3C04EC8781}" dt="2023-08-02T09:27:12.718" v="84"/>
          <ac:spMkLst>
            <pc:docMk/>
            <pc:sldMk cId="382401605" sldId="1806"/>
            <ac:spMk id="17" creationId="{AB8DCBFF-A921-CB65-9040-2987A60E009C}"/>
          </ac:spMkLst>
        </pc:spChg>
        <pc:spChg chg="del">
          <ac:chgData name="Elena Imberti" userId="S::elena.imberti@un.org::09c76fa2-0456-4ac4-a6d1-288074d027fa" providerId="AD" clId="Web-{023C42EB-A02B-29DD-98D8-7B3C04EC8781}" dt="2023-08-02T09:27:12.702" v="83"/>
          <ac:spMkLst>
            <pc:docMk/>
            <pc:sldMk cId="382401605" sldId="1806"/>
            <ac:spMk id="19" creationId="{6E20E4D1-185B-13B0-DEBA-DEA891E08BB4}"/>
          </ac:spMkLst>
        </pc:spChg>
        <pc:spChg chg="del">
          <ac:chgData name="Elena Imberti" userId="S::elena.imberti@un.org::09c76fa2-0456-4ac4-a6d1-288074d027fa" providerId="AD" clId="Web-{023C42EB-A02B-29DD-98D8-7B3C04EC8781}" dt="2023-08-02T09:27:12.702" v="82"/>
          <ac:spMkLst>
            <pc:docMk/>
            <pc:sldMk cId="382401605" sldId="1806"/>
            <ac:spMk id="21" creationId="{3253BE73-4319-2302-016F-3E8D0644A123}"/>
          </ac:spMkLst>
        </pc:spChg>
        <pc:spChg chg="del">
          <ac:chgData name="Elena Imberti" userId="S::elena.imberti@un.org::09c76fa2-0456-4ac4-a6d1-288074d027fa" providerId="AD" clId="Web-{023C42EB-A02B-29DD-98D8-7B3C04EC8781}" dt="2023-08-02T09:27:12.702" v="81"/>
          <ac:spMkLst>
            <pc:docMk/>
            <pc:sldMk cId="382401605" sldId="1806"/>
            <ac:spMk id="39" creationId="{F933B7CD-099F-F765-3800-CD93E2DD945D}"/>
          </ac:spMkLst>
        </pc:spChg>
        <pc:spChg chg="del">
          <ac:chgData name="Elena Imberti" userId="S::elena.imberti@un.org::09c76fa2-0456-4ac4-a6d1-288074d027fa" providerId="AD" clId="Web-{023C42EB-A02B-29DD-98D8-7B3C04EC8781}" dt="2023-08-02T09:27:12.702" v="80"/>
          <ac:spMkLst>
            <pc:docMk/>
            <pc:sldMk cId="382401605" sldId="1806"/>
            <ac:spMk id="41" creationId="{5BF97742-3284-CAB3-D37D-E413107EAE5C}"/>
          </ac:spMkLst>
        </pc:spChg>
        <pc:spChg chg="del">
          <ac:chgData name="Elena Imberti" userId="S::elena.imberti@un.org::09c76fa2-0456-4ac4-a6d1-288074d027fa" providerId="AD" clId="Web-{023C42EB-A02B-29DD-98D8-7B3C04EC8781}" dt="2023-08-02T09:27:12.702" v="79"/>
          <ac:spMkLst>
            <pc:docMk/>
            <pc:sldMk cId="382401605" sldId="1806"/>
            <ac:spMk id="43" creationId="{8114E46F-DE19-F158-FC2F-0CFF35618D31}"/>
          </ac:spMkLst>
        </pc:spChg>
        <pc:spChg chg="del">
          <ac:chgData name="Elena Imberti" userId="S::elena.imberti@un.org::09c76fa2-0456-4ac4-a6d1-288074d027fa" providerId="AD" clId="Web-{023C42EB-A02B-29DD-98D8-7B3C04EC8781}" dt="2023-08-02T09:27:12.702" v="78"/>
          <ac:spMkLst>
            <pc:docMk/>
            <pc:sldMk cId="382401605" sldId="1806"/>
            <ac:spMk id="47" creationId="{9686C636-787C-E0CB-EA20-370B61716ED9}"/>
          </ac:spMkLst>
        </pc:spChg>
        <pc:spChg chg="del">
          <ac:chgData name="Elena Imberti" userId="S::elena.imberti@un.org::09c76fa2-0456-4ac4-a6d1-288074d027fa" providerId="AD" clId="Web-{023C42EB-A02B-29DD-98D8-7B3C04EC8781}" dt="2023-08-02T09:27:12.702" v="77"/>
          <ac:spMkLst>
            <pc:docMk/>
            <pc:sldMk cId="382401605" sldId="1806"/>
            <ac:spMk id="49" creationId="{F2D2EB99-DF48-FDCF-34DF-2711DED22CF3}"/>
          </ac:spMkLst>
        </pc:spChg>
        <pc:spChg chg="del">
          <ac:chgData name="Elena Imberti" userId="S::elena.imberti@un.org::09c76fa2-0456-4ac4-a6d1-288074d027fa" providerId="AD" clId="Web-{023C42EB-A02B-29DD-98D8-7B3C04EC8781}" dt="2023-08-02T09:27:12.702" v="76"/>
          <ac:spMkLst>
            <pc:docMk/>
            <pc:sldMk cId="382401605" sldId="1806"/>
            <ac:spMk id="51" creationId="{10CB28F0-AB6D-C840-CDBA-68299D900E59}"/>
          </ac:spMkLst>
        </pc:spChg>
        <pc:spChg chg="del">
          <ac:chgData name="Elena Imberti" userId="S::elena.imberti@un.org::09c76fa2-0456-4ac4-a6d1-288074d027fa" providerId="AD" clId="Web-{023C42EB-A02B-29DD-98D8-7B3C04EC8781}" dt="2023-08-02T09:27:12.702" v="73"/>
          <ac:spMkLst>
            <pc:docMk/>
            <pc:sldMk cId="382401605" sldId="1806"/>
            <ac:spMk id="61" creationId="{D8AFC923-96AA-3CE8-FF99-29F452AEB2A0}"/>
          </ac:spMkLst>
        </pc:spChg>
        <pc:spChg chg="del">
          <ac:chgData name="Elena Imberti" userId="S::elena.imberti@un.org::09c76fa2-0456-4ac4-a6d1-288074d027fa" providerId="AD" clId="Web-{023C42EB-A02B-29DD-98D8-7B3C04EC8781}" dt="2023-08-02T09:27:12.702" v="72"/>
          <ac:spMkLst>
            <pc:docMk/>
            <pc:sldMk cId="382401605" sldId="1806"/>
            <ac:spMk id="63" creationId="{4DD6866F-9099-5818-9463-C952FC1820BE}"/>
          </ac:spMkLst>
        </pc:spChg>
        <pc:spChg chg="del">
          <ac:chgData name="Elena Imberti" userId="S::elena.imberti@un.org::09c76fa2-0456-4ac4-a6d1-288074d027fa" providerId="AD" clId="Web-{023C42EB-A02B-29DD-98D8-7B3C04EC8781}" dt="2023-08-02T09:27:12.702" v="71"/>
          <ac:spMkLst>
            <pc:docMk/>
            <pc:sldMk cId="382401605" sldId="1806"/>
            <ac:spMk id="65" creationId="{C3BF0216-8205-A9D0-03F7-D5FFBAF6E450}"/>
          </ac:spMkLst>
        </pc:spChg>
        <pc:spChg chg="del">
          <ac:chgData name="Elena Imberti" userId="S::elena.imberti@un.org::09c76fa2-0456-4ac4-a6d1-288074d027fa" providerId="AD" clId="Web-{023C42EB-A02B-29DD-98D8-7B3C04EC8781}" dt="2023-08-02T09:27:12.702" v="70"/>
          <ac:spMkLst>
            <pc:docMk/>
            <pc:sldMk cId="382401605" sldId="1806"/>
            <ac:spMk id="67" creationId="{523F216E-0E2F-6387-5C91-2AD847BA0FB0}"/>
          </ac:spMkLst>
        </pc:spChg>
        <pc:spChg chg="del">
          <ac:chgData name="Elena Imberti" userId="S::elena.imberti@un.org::09c76fa2-0456-4ac4-a6d1-288074d027fa" providerId="AD" clId="Web-{023C42EB-A02B-29DD-98D8-7B3C04EC8781}" dt="2023-08-02T09:27:12.702" v="68"/>
          <ac:spMkLst>
            <pc:docMk/>
            <pc:sldMk cId="382401605" sldId="1806"/>
            <ac:spMk id="71" creationId="{A3F60A93-D84D-B020-BD0C-085837FF5262}"/>
          </ac:spMkLst>
        </pc:spChg>
        <pc:spChg chg="del">
          <ac:chgData name="Elena Imberti" userId="S::elena.imberti@un.org::09c76fa2-0456-4ac4-a6d1-288074d027fa" providerId="AD" clId="Web-{023C42EB-A02B-29DD-98D8-7B3C04EC8781}" dt="2023-08-02T09:27:12.702" v="67"/>
          <ac:spMkLst>
            <pc:docMk/>
            <pc:sldMk cId="382401605" sldId="1806"/>
            <ac:spMk id="73" creationId="{16838EB0-1E19-59E1-4415-D994A479D7CA}"/>
          </ac:spMkLst>
        </pc:spChg>
        <pc:spChg chg="del">
          <ac:chgData name="Elena Imberti" userId="S::elena.imberti@un.org::09c76fa2-0456-4ac4-a6d1-288074d027fa" providerId="AD" clId="Web-{023C42EB-A02B-29DD-98D8-7B3C04EC8781}" dt="2023-08-02T09:27:12.686" v="66"/>
          <ac:spMkLst>
            <pc:docMk/>
            <pc:sldMk cId="382401605" sldId="1806"/>
            <ac:spMk id="87" creationId="{41257961-D629-F6E8-7184-474C2C3F2D5E}"/>
          </ac:spMkLst>
        </pc:spChg>
        <pc:spChg chg="del">
          <ac:chgData name="Elena Imberti" userId="S::elena.imberti@un.org::09c76fa2-0456-4ac4-a6d1-288074d027fa" providerId="AD" clId="Web-{023C42EB-A02B-29DD-98D8-7B3C04EC8781}" dt="2023-08-02T09:27:12.686" v="65"/>
          <ac:spMkLst>
            <pc:docMk/>
            <pc:sldMk cId="382401605" sldId="1806"/>
            <ac:spMk id="89" creationId="{F7AD0431-FD50-DFAC-D19E-D782BC562C47}"/>
          </ac:spMkLst>
        </pc:spChg>
        <pc:spChg chg="del">
          <ac:chgData name="Elena Imberti" userId="S::elena.imberti@un.org::09c76fa2-0456-4ac4-a6d1-288074d027fa" providerId="AD" clId="Web-{023C42EB-A02B-29DD-98D8-7B3C04EC8781}" dt="2023-08-02T09:27:12.686" v="64"/>
          <ac:spMkLst>
            <pc:docMk/>
            <pc:sldMk cId="382401605" sldId="1806"/>
            <ac:spMk id="91" creationId="{9928D163-99C9-B5DB-FF06-2B904E6C9300}"/>
          </ac:spMkLst>
        </pc:spChg>
        <pc:spChg chg="del">
          <ac:chgData name="Elena Imberti" userId="S::elena.imberti@un.org::09c76fa2-0456-4ac4-a6d1-288074d027fa" providerId="AD" clId="Web-{023C42EB-A02B-29DD-98D8-7B3C04EC8781}" dt="2023-08-02T09:27:12.718" v="88"/>
          <ac:spMkLst>
            <pc:docMk/>
            <pc:sldMk cId="382401605" sldId="1806"/>
            <ac:spMk id="99" creationId="{65E37E0C-08DE-4E22-3CF3-E898E66C73F3}"/>
          </ac:spMkLst>
        </pc:spChg>
        <pc:grpChg chg="del">
          <ac:chgData name="Elena Imberti" userId="S::elena.imberti@un.org::09c76fa2-0456-4ac4-a6d1-288074d027fa" providerId="AD" clId="Web-{023C42EB-A02B-29DD-98D8-7B3C04EC8781}" dt="2023-08-02T09:27:12.702" v="74"/>
          <ac:grpSpMkLst>
            <pc:docMk/>
            <pc:sldMk cId="382401605" sldId="1806"/>
            <ac:grpSpMk id="2" creationId="{A09B3A9D-D336-70F9-DBB4-B2E1B9BB13A8}"/>
          </ac:grpSpMkLst>
        </pc:grpChg>
        <pc:grpChg chg="del">
          <ac:chgData name="Elena Imberti" userId="S::elena.imberti@un.org::09c76fa2-0456-4ac4-a6d1-288074d027fa" providerId="AD" clId="Web-{023C42EB-A02B-29DD-98D8-7B3C04EC8781}" dt="2023-08-02T09:27:12.686" v="62"/>
          <ac:grpSpMkLst>
            <pc:docMk/>
            <pc:sldMk cId="382401605" sldId="1806"/>
            <ac:grpSpMk id="6" creationId="{B05E720A-3C78-19CA-26F3-DEB62E2DE7B5}"/>
          </ac:grpSpMkLst>
        </pc:grpChg>
        <pc:grpChg chg="del">
          <ac:chgData name="Elena Imberti" userId="S::elena.imberti@un.org::09c76fa2-0456-4ac4-a6d1-288074d027fa" providerId="AD" clId="Web-{023C42EB-A02B-29DD-98D8-7B3C04EC8781}" dt="2023-08-02T09:27:12.686" v="63"/>
          <ac:grpSpMkLst>
            <pc:docMk/>
            <pc:sldMk cId="382401605" sldId="1806"/>
            <ac:grpSpMk id="8" creationId="{4534C4A7-B43E-7564-56AB-ED6DC19E5EC4}"/>
          </ac:grpSpMkLst>
        </pc:grpChg>
        <pc:picChg chg="del">
          <ac:chgData name="Elena Imberti" userId="S::elena.imberti@un.org::09c76fa2-0456-4ac4-a6d1-288074d027fa" providerId="AD" clId="Web-{023C42EB-A02B-29DD-98D8-7B3C04EC8781}" dt="2023-08-02T09:27:12.702" v="75"/>
          <ac:picMkLst>
            <pc:docMk/>
            <pc:sldMk cId="382401605" sldId="1806"/>
            <ac:picMk id="57" creationId="{F0CC4D6A-2B7C-963D-47DB-353929CA949A}"/>
          </ac:picMkLst>
        </pc:picChg>
        <pc:picChg chg="del">
          <ac:chgData name="Elena Imberti" userId="S::elena.imberti@un.org::09c76fa2-0456-4ac4-a6d1-288074d027fa" providerId="AD" clId="Web-{023C42EB-A02B-29DD-98D8-7B3C04EC8781}" dt="2023-08-02T09:27:12.702" v="69"/>
          <ac:picMkLst>
            <pc:docMk/>
            <pc:sldMk cId="382401605" sldId="1806"/>
            <ac:picMk id="69" creationId="{FECD9851-92AA-3AFD-3731-54FE21165B17}"/>
          </ac:picMkLst>
        </pc:picChg>
      </pc:sldChg>
    </pc:docChg>
  </pc:docChgLst>
  <pc:docChgLst>
    <pc:chgData name="Leila De Paiva Nazareth Andrade De Oliveira" userId="S::leila.oliveira@un.org::829f3294-3c69-4fff-880e-bf261d086132" providerId="AD" clId="Web-{8A352A68-8631-A1E9-3D52-AE31B6DB4C1B}"/>
    <pc:docChg chg="addSld delSld modSld modSection">
      <pc:chgData name="Leila De Paiva Nazareth Andrade De Oliveira" userId="S::leila.oliveira@un.org::829f3294-3c69-4fff-880e-bf261d086132" providerId="AD" clId="Web-{8A352A68-8631-A1E9-3D52-AE31B6DB4C1B}" dt="2023-08-03T09:15:52.673" v="743" actId="14100"/>
      <pc:docMkLst>
        <pc:docMk/>
      </pc:docMkLst>
      <pc:sldChg chg="addSp delSp modSp">
        <pc:chgData name="Leila De Paiva Nazareth Andrade De Oliveira" userId="S::leila.oliveira@un.org::829f3294-3c69-4fff-880e-bf261d086132" providerId="AD" clId="Web-{8A352A68-8631-A1E9-3D52-AE31B6DB4C1B}" dt="2023-08-03T09:11:10.586" v="608" actId="1076"/>
        <pc:sldMkLst>
          <pc:docMk/>
          <pc:sldMk cId="1950205679" sldId="1763"/>
        </pc:sldMkLst>
        <pc:spChg chg="add mod">
          <ac:chgData name="Leila De Paiva Nazareth Andrade De Oliveira" userId="S::leila.oliveira@un.org::829f3294-3c69-4fff-880e-bf261d086132" providerId="AD" clId="Web-{8A352A68-8631-A1E9-3D52-AE31B6DB4C1B}" dt="2023-08-03T09:11:06.930" v="605" actId="1076"/>
          <ac:spMkLst>
            <pc:docMk/>
            <pc:sldMk cId="1950205679" sldId="1763"/>
            <ac:spMk id="3" creationId="{2D17A226-25D1-B5C3-C82D-DF08F0907F06}"/>
          </ac:spMkLst>
        </pc:spChg>
        <pc:spChg chg="mod">
          <ac:chgData name="Leila De Paiva Nazareth Andrade De Oliveira" userId="S::leila.oliveira@un.org::829f3294-3c69-4fff-880e-bf261d086132" providerId="AD" clId="Web-{8A352A68-8631-A1E9-3D52-AE31B6DB4C1B}" dt="2023-08-03T09:10:54.398" v="604" actId="20577"/>
          <ac:spMkLst>
            <pc:docMk/>
            <pc:sldMk cId="1950205679" sldId="1763"/>
            <ac:spMk id="6" creationId="{BBD599A5-2457-C7A3-EF4B-38D2241C6D37}"/>
          </ac:spMkLst>
        </pc:spChg>
        <pc:spChg chg="add mod">
          <ac:chgData name="Leila De Paiva Nazareth Andrade De Oliveira" userId="S::leila.oliveira@un.org::829f3294-3c69-4fff-880e-bf261d086132" providerId="AD" clId="Web-{8A352A68-8631-A1E9-3D52-AE31B6DB4C1B}" dt="2023-08-03T09:11:10.586" v="608" actId="1076"/>
          <ac:spMkLst>
            <pc:docMk/>
            <pc:sldMk cId="1950205679" sldId="1763"/>
            <ac:spMk id="7" creationId="{DE4253F1-E86A-0DF3-945D-1DF477BFB9D7}"/>
          </ac:spMkLst>
        </pc:spChg>
        <pc:spChg chg="mod">
          <ac:chgData name="Leila De Paiva Nazareth Andrade De Oliveira" userId="S::leila.oliveira@un.org::829f3294-3c69-4fff-880e-bf261d086132" providerId="AD" clId="Web-{8A352A68-8631-A1E9-3D52-AE31B6DB4C1B}" dt="2023-08-03T09:10:20.006" v="571" actId="1076"/>
          <ac:spMkLst>
            <pc:docMk/>
            <pc:sldMk cId="1950205679" sldId="1763"/>
            <ac:spMk id="10" creationId="{0F5428C0-34D2-9001-242B-BDDD764E86D1}"/>
          </ac:spMkLst>
        </pc:spChg>
        <pc:spChg chg="add del mod">
          <ac:chgData name="Leila De Paiva Nazareth Andrade De Oliveira" userId="S::leila.oliveira@un.org::829f3294-3c69-4fff-880e-bf261d086132" providerId="AD" clId="Web-{8A352A68-8631-A1E9-3D52-AE31B6DB4C1B}" dt="2023-08-03T09:10:23.475" v="572"/>
          <ac:spMkLst>
            <pc:docMk/>
            <pc:sldMk cId="1950205679" sldId="1763"/>
            <ac:spMk id="12" creationId="{802821A9-992A-35FF-689D-6D06F9D8D951}"/>
          </ac:spMkLst>
        </pc:spChg>
        <pc:spChg chg="del">
          <ac:chgData name="Leila De Paiva Nazareth Andrade De Oliveira" userId="S::leila.oliveira@un.org::829f3294-3c69-4fff-880e-bf261d086132" providerId="AD" clId="Web-{8A352A68-8631-A1E9-3D52-AE31B6DB4C1B}" dt="2023-08-03T09:01:02.067" v="410"/>
          <ac:spMkLst>
            <pc:docMk/>
            <pc:sldMk cId="1950205679" sldId="1763"/>
            <ac:spMk id="40" creationId="{76CD7987-C843-DF47-7668-6C82D3639EA2}"/>
          </ac:spMkLst>
        </pc:spChg>
        <pc:picChg chg="mod">
          <ac:chgData name="Leila De Paiva Nazareth Andrade De Oliveira" userId="S::leila.oliveira@un.org::829f3294-3c69-4fff-880e-bf261d086132" providerId="AD" clId="Web-{8A352A68-8631-A1E9-3D52-AE31B6DB4C1B}" dt="2023-08-03T09:02:42.086" v="486" actId="1076"/>
          <ac:picMkLst>
            <pc:docMk/>
            <pc:sldMk cId="1950205679" sldId="1763"/>
            <ac:picMk id="2" creationId="{6FE3E344-FB9D-44F6-5134-DB9A473D0A3C}"/>
          </ac:picMkLst>
        </pc:picChg>
        <pc:picChg chg="add mod">
          <ac:chgData name="Leila De Paiva Nazareth Andrade De Oliveira" userId="S::leila.oliveira@un.org::829f3294-3c69-4fff-880e-bf261d086132" providerId="AD" clId="Web-{8A352A68-8631-A1E9-3D52-AE31B6DB4C1B}" dt="2023-08-03T09:11:06.945" v="606" actId="1076"/>
          <ac:picMkLst>
            <pc:docMk/>
            <pc:sldMk cId="1950205679" sldId="1763"/>
            <ac:picMk id="8" creationId="{CD31383A-16BE-6999-E955-FE90B2A7CB99}"/>
          </ac:picMkLst>
        </pc:picChg>
        <pc:picChg chg="mod">
          <ac:chgData name="Leila De Paiva Nazareth Andrade De Oliveira" userId="S::leila.oliveira@un.org::829f3294-3c69-4fff-880e-bf261d086132" providerId="AD" clId="Web-{8A352A68-8631-A1E9-3D52-AE31B6DB4C1B}" dt="2023-08-03T09:02:46.633" v="487" actId="1076"/>
          <ac:picMkLst>
            <pc:docMk/>
            <pc:sldMk cId="1950205679" sldId="1763"/>
            <ac:picMk id="9" creationId="{8A4084D3-E609-84A4-32AB-2C17F55E1417}"/>
          </ac:picMkLst>
        </pc:picChg>
        <pc:picChg chg="mod">
          <ac:chgData name="Leila De Paiva Nazareth Andrade De Oliveira" userId="S::leila.oliveira@un.org::829f3294-3c69-4fff-880e-bf261d086132" providerId="AD" clId="Web-{8A352A68-8631-A1E9-3D52-AE31B6DB4C1B}" dt="2023-08-03T09:10:17.600" v="570" actId="1076"/>
          <ac:picMkLst>
            <pc:docMk/>
            <pc:sldMk cId="1950205679" sldId="1763"/>
            <ac:picMk id="11" creationId="{3542A4BC-3381-6982-F792-40872B227342}"/>
          </ac:picMkLst>
        </pc:picChg>
        <pc:picChg chg="add mod">
          <ac:chgData name="Leila De Paiva Nazareth Andrade De Oliveira" userId="S::leila.oliveira@un.org::829f3294-3c69-4fff-880e-bf261d086132" providerId="AD" clId="Web-{8A352A68-8631-A1E9-3D52-AE31B6DB4C1B}" dt="2023-08-03T09:11:06.945" v="607" actId="1076"/>
          <ac:picMkLst>
            <pc:docMk/>
            <pc:sldMk cId="1950205679" sldId="1763"/>
            <ac:picMk id="13" creationId="{511DAF87-663B-E35B-AE50-BAD645ACC4BA}"/>
          </ac:picMkLst>
        </pc:picChg>
      </pc:sldChg>
      <pc:sldChg chg="modSp">
        <pc:chgData name="Leila De Paiva Nazareth Andrade De Oliveira" userId="S::leila.oliveira@un.org::829f3294-3c69-4fff-880e-bf261d086132" providerId="AD" clId="Web-{8A352A68-8631-A1E9-3D52-AE31B6DB4C1B}" dt="2023-08-03T09:15:52.673" v="743" actId="14100"/>
        <pc:sldMkLst>
          <pc:docMk/>
          <pc:sldMk cId="3798382969" sldId="1773"/>
        </pc:sldMkLst>
        <pc:picChg chg="mod">
          <ac:chgData name="Leila De Paiva Nazareth Andrade De Oliveira" userId="S::leila.oliveira@un.org::829f3294-3c69-4fff-880e-bf261d086132" providerId="AD" clId="Web-{8A352A68-8631-A1E9-3D52-AE31B6DB4C1B}" dt="2023-08-03T09:15:52.673" v="743" actId="14100"/>
          <ac:picMkLst>
            <pc:docMk/>
            <pc:sldMk cId="3798382969" sldId="1773"/>
            <ac:picMk id="11" creationId="{B6724507-289E-B441-020F-DC73C95EFC5C}"/>
          </ac:picMkLst>
        </pc:picChg>
      </pc:sldChg>
      <pc:sldChg chg="addSp delSp modSp del delAnim">
        <pc:chgData name="Leila De Paiva Nazareth Andrade De Oliveira" userId="S::leila.oliveira@un.org::829f3294-3c69-4fff-880e-bf261d086132" providerId="AD" clId="Web-{8A352A68-8631-A1E9-3D52-AE31B6DB4C1B}" dt="2023-08-03T09:15:42.141" v="741" actId="20577"/>
        <pc:sldMkLst>
          <pc:docMk/>
          <pc:sldMk cId="4007667406" sldId="1800"/>
        </pc:sldMkLst>
        <pc:spChg chg="mod">
          <ac:chgData name="Leila De Paiva Nazareth Andrade De Oliveira" userId="S::leila.oliveira@un.org::829f3294-3c69-4fff-880e-bf261d086132" providerId="AD" clId="Web-{8A352A68-8631-A1E9-3D52-AE31B6DB4C1B}" dt="2023-08-03T09:12:58.730" v="611" actId="20577"/>
          <ac:spMkLst>
            <pc:docMk/>
            <pc:sldMk cId="4007667406" sldId="1800"/>
            <ac:spMk id="4" creationId="{6C8A3556-4471-255B-EEA4-3907A6813DB4}"/>
          </ac:spMkLst>
        </pc:spChg>
        <pc:spChg chg="del">
          <ac:chgData name="Leila De Paiva Nazareth Andrade De Oliveira" userId="S::leila.oliveira@un.org::829f3294-3c69-4fff-880e-bf261d086132" providerId="AD" clId="Web-{8A352A68-8631-A1E9-3D52-AE31B6DB4C1B}" dt="2023-08-03T08:56:10.198" v="395"/>
          <ac:spMkLst>
            <pc:docMk/>
            <pc:sldMk cId="4007667406" sldId="1800"/>
            <ac:spMk id="10" creationId="{75256C0A-CE7C-850C-DA50-B7F0D23A9399}"/>
          </ac:spMkLst>
        </pc:spChg>
        <pc:spChg chg="add del mod">
          <ac:chgData name="Leila De Paiva Nazareth Andrade De Oliveira" userId="S::leila.oliveira@un.org::829f3294-3c69-4fff-880e-bf261d086132" providerId="AD" clId="Web-{8A352A68-8631-A1E9-3D52-AE31B6DB4C1B}" dt="2023-08-03T08:56:18.120" v="402"/>
          <ac:spMkLst>
            <pc:docMk/>
            <pc:sldMk cId="4007667406" sldId="1800"/>
            <ac:spMk id="22" creationId="{5B3B1CCE-1E23-88C1-5164-1DBC8B6CA8DB}"/>
          </ac:spMkLst>
        </pc:spChg>
        <pc:spChg chg="del">
          <ac:chgData name="Leila De Paiva Nazareth Andrade De Oliveira" userId="S::leila.oliveira@un.org::829f3294-3c69-4fff-880e-bf261d086132" providerId="AD" clId="Web-{8A352A68-8631-A1E9-3D52-AE31B6DB4C1B}" dt="2023-08-03T08:56:10.198" v="388"/>
          <ac:spMkLst>
            <pc:docMk/>
            <pc:sldMk cId="4007667406" sldId="1800"/>
            <ac:spMk id="30" creationId="{EE9823DD-85D4-B5D7-BFE7-3F41DBE6806D}"/>
          </ac:spMkLst>
        </pc:spChg>
        <pc:spChg chg="del">
          <ac:chgData name="Leila De Paiva Nazareth Andrade De Oliveira" userId="S::leila.oliveira@un.org::829f3294-3c69-4fff-880e-bf261d086132" providerId="AD" clId="Web-{8A352A68-8631-A1E9-3D52-AE31B6DB4C1B}" dt="2023-08-03T08:56:10.198" v="387"/>
          <ac:spMkLst>
            <pc:docMk/>
            <pc:sldMk cId="4007667406" sldId="1800"/>
            <ac:spMk id="31" creationId="{DD5483C6-5230-9F52-AFF2-D6F42DB64D23}"/>
          </ac:spMkLst>
        </pc:spChg>
        <pc:spChg chg="del mod">
          <ac:chgData name="Leila De Paiva Nazareth Andrade De Oliveira" userId="S::leila.oliveira@un.org::829f3294-3c69-4fff-880e-bf261d086132" providerId="AD" clId="Web-{8A352A68-8631-A1E9-3D52-AE31B6DB4C1B}" dt="2023-08-03T09:15:42.141" v="741" actId="20577"/>
          <ac:spMkLst>
            <pc:docMk/>
            <pc:sldMk cId="4007667406" sldId="1800"/>
            <ac:spMk id="42" creationId="{09304C2F-66E8-62AB-4CBD-0F2358A0D462}"/>
          </ac:spMkLst>
        </pc:spChg>
        <pc:spChg chg="del">
          <ac:chgData name="Leila De Paiva Nazareth Andrade De Oliveira" userId="S::leila.oliveira@un.org::829f3294-3c69-4fff-880e-bf261d086132" providerId="AD" clId="Web-{8A352A68-8631-A1E9-3D52-AE31B6DB4C1B}" dt="2023-08-03T08:56:24.386" v="403"/>
          <ac:spMkLst>
            <pc:docMk/>
            <pc:sldMk cId="4007667406" sldId="1800"/>
            <ac:spMk id="71" creationId="{F6BE2E65-1520-4C94-5176-1DD08F3B1AD0}"/>
          </ac:spMkLst>
        </pc:spChg>
        <pc:graphicFrameChg chg="del mod">
          <ac:chgData name="Leila De Paiva Nazareth Andrade De Oliveira" userId="S::leila.oliveira@un.org::829f3294-3c69-4fff-880e-bf261d086132" providerId="AD" clId="Web-{8A352A68-8631-A1E9-3D52-AE31B6DB4C1B}" dt="2023-08-03T08:56:10.214" v="399"/>
          <ac:graphicFrameMkLst>
            <pc:docMk/>
            <pc:sldMk cId="4007667406" sldId="1800"/>
            <ac:graphicFrameMk id="6" creationId="{4B9CD0F8-6576-9905-3262-2FD4EE01E0FC}"/>
          </ac:graphicFrameMkLst>
        </pc:graphicFrameChg>
        <pc:picChg chg="mod">
          <ac:chgData name="Leila De Paiva Nazareth Andrade De Oliveira" userId="S::leila.oliveira@un.org::829f3294-3c69-4fff-880e-bf261d086132" providerId="AD" clId="Web-{8A352A68-8631-A1E9-3D52-AE31B6DB4C1B}" dt="2023-08-03T08:56:30.449" v="405" actId="1076"/>
          <ac:picMkLst>
            <pc:docMk/>
            <pc:sldMk cId="4007667406" sldId="1800"/>
            <ac:picMk id="5" creationId="{DDC16626-9AA7-B4BC-E279-E5CA8B4FB00F}"/>
          </ac:picMkLst>
        </pc:picChg>
        <pc:picChg chg="del">
          <ac:chgData name="Leila De Paiva Nazareth Andrade De Oliveira" userId="S::leila.oliveira@un.org::829f3294-3c69-4fff-880e-bf261d086132" providerId="AD" clId="Web-{8A352A68-8631-A1E9-3D52-AE31B6DB4C1B}" dt="2023-08-03T08:56:10.214" v="398"/>
          <ac:picMkLst>
            <pc:docMk/>
            <pc:sldMk cId="4007667406" sldId="1800"/>
            <ac:picMk id="7" creationId="{A43015F5-FB5C-792E-86EA-C877B80477AA}"/>
          </ac:picMkLst>
        </pc:picChg>
        <pc:picChg chg="del">
          <ac:chgData name="Leila De Paiva Nazareth Andrade De Oliveira" userId="S::leila.oliveira@un.org::829f3294-3c69-4fff-880e-bf261d086132" providerId="AD" clId="Web-{8A352A68-8631-A1E9-3D52-AE31B6DB4C1B}" dt="2023-08-03T08:56:10.214" v="397"/>
          <ac:picMkLst>
            <pc:docMk/>
            <pc:sldMk cId="4007667406" sldId="1800"/>
            <ac:picMk id="8" creationId="{E35D741C-5415-643F-8FDB-3E2C985E2950}"/>
          </ac:picMkLst>
        </pc:picChg>
        <pc:picChg chg="del">
          <ac:chgData name="Leila De Paiva Nazareth Andrade De Oliveira" userId="S::leila.oliveira@un.org::829f3294-3c69-4fff-880e-bf261d086132" providerId="AD" clId="Web-{8A352A68-8631-A1E9-3D52-AE31B6DB4C1B}" dt="2023-08-03T08:56:10.198" v="396"/>
          <ac:picMkLst>
            <pc:docMk/>
            <pc:sldMk cId="4007667406" sldId="1800"/>
            <ac:picMk id="9" creationId="{6B1715B8-D874-6EF6-BC90-F702ED03293A}"/>
          </ac:picMkLst>
        </pc:picChg>
        <pc:cxnChg chg="del">
          <ac:chgData name="Leila De Paiva Nazareth Andrade De Oliveira" userId="S::leila.oliveira@un.org::829f3294-3c69-4fff-880e-bf261d086132" providerId="AD" clId="Web-{8A352A68-8631-A1E9-3D52-AE31B6DB4C1B}" dt="2023-08-03T08:56:10.198" v="394"/>
          <ac:cxnSpMkLst>
            <pc:docMk/>
            <pc:sldMk cId="4007667406" sldId="1800"/>
            <ac:cxnSpMk id="11" creationId="{CEABD9CB-83A5-57EF-F7D0-D65FD724FA2A}"/>
          </ac:cxnSpMkLst>
        </pc:cxnChg>
        <pc:cxnChg chg="del">
          <ac:chgData name="Leila De Paiva Nazareth Andrade De Oliveira" userId="S::leila.oliveira@un.org::829f3294-3c69-4fff-880e-bf261d086132" providerId="AD" clId="Web-{8A352A68-8631-A1E9-3D52-AE31B6DB4C1B}" dt="2023-08-03T08:56:10.198" v="393"/>
          <ac:cxnSpMkLst>
            <pc:docMk/>
            <pc:sldMk cId="4007667406" sldId="1800"/>
            <ac:cxnSpMk id="12" creationId="{FD793AD5-F107-35B5-030D-DC6B98E5A59B}"/>
          </ac:cxnSpMkLst>
        </pc:cxnChg>
        <pc:cxnChg chg="del">
          <ac:chgData name="Leila De Paiva Nazareth Andrade De Oliveira" userId="S::leila.oliveira@un.org::829f3294-3c69-4fff-880e-bf261d086132" providerId="AD" clId="Web-{8A352A68-8631-A1E9-3D52-AE31B6DB4C1B}" dt="2023-08-03T08:56:10.198" v="392"/>
          <ac:cxnSpMkLst>
            <pc:docMk/>
            <pc:sldMk cId="4007667406" sldId="1800"/>
            <ac:cxnSpMk id="13" creationId="{31F39320-21BD-70AF-5BDA-91334D4933C9}"/>
          </ac:cxnSpMkLst>
        </pc:cxnChg>
        <pc:cxnChg chg="del">
          <ac:chgData name="Leila De Paiva Nazareth Andrade De Oliveira" userId="S::leila.oliveira@un.org::829f3294-3c69-4fff-880e-bf261d086132" providerId="AD" clId="Web-{8A352A68-8631-A1E9-3D52-AE31B6DB4C1B}" dt="2023-08-03T08:56:10.198" v="391"/>
          <ac:cxnSpMkLst>
            <pc:docMk/>
            <pc:sldMk cId="4007667406" sldId="1800"/>
            <ac:cxnSpMk id="14" creationId="{B18BC7AE-757C-A55D-0539-9E5A0F6AE2D9}"/>
          </ac:cxnSpMkLst>
        </pc:cxnChg>
        <pc:cxnChg chg="del">
          <ac:chgData name="Leila De Paiva Nazareth Andrade De Oliveira" userId="S::leila.oliveira@un.org::829f3294-3c69-4fff-880e-bf261d086132" providerId="AD" clId="Web-{8A352A68-8631-A1E9-3D52-AE31B6DB4C1B}" dt="2023-08-03T08:56:10.198" v="390"/>
          <ac:cxnSpMkLst>
            <pc:docMk/>
            <pc:sldMk cId="4007667406" sldId="1800"/>
            <ac:cxnSpMk id="15" creationId="{55F082F8-B8F9-168F-CF40-621EF18033C6}"/>
          </ac:cxnSpMkLst>
        </pc:cxnChg>
        <pc:cxnChg chg="del">
          <ac:chgData name="Leila De Paiva Nazareth Andrade De Oliveira" userId="S::leila.oliveira@un.org::829f3294-3c69-4fff-880e-bf261d086132" providerId="AD" clId="Web-{8A352A68-8631-A1E9-3D52-AE31B6DB4C1B}" dt="2023-08-03T08:56:10.198" v="389"/>
          <ac:cxnSpMkLst>
            <pc:docMk/>
            <pc:sldMk cId="4007667406" sldId="1800"/>
            <ac:cxnSpMk id="29" creationId="{D5574143-90AE-2CEF-6A4F-7EB567908E02}"/>
          </ac:cxnSpMkLst>
        </pc:cxnChg>
        <pc:cxnChg chg="del">
          <ac:chgData name="Leila De Paiva Nazareth Andrade De Oliveira" userId="S::leila.oliveira@un.org::829f3294-3c69-4fff-880e-bf261d086132" providerId="AD" clId="Web-{8A352A68-8631-A1E9-3D52-AE31B6DB4C1B}" dt="2023-08-03T08:56:10.198" v="386"/>
          <ac:cxnSpMkLst>
            <pc:docMk/>
            <pc:sldMk cId="4007667406" sldId="1800"/>
            <ac:cxnSpMk id="32" creationId="{E2B2249A-86B1-97E7-110B-31A5EEA6303E}"/>
          </ac:cxnSpMkLst>
        </pc:cxnChg>
        <pc:cxnChg chg="del">
          <ac:chgData name="Leila De Paiva Nazareth Andrade De Oliveira" userId="S::leila.oliveira@un.org::829f3294-3c69-4fff-880e-bf261d086132" providerId="AD" clId="Web-{8A352A68-8631-A1E9-3D52-AE31B6DB4C1B}" dt="2023-08-03T08:56:10.198" v="385"/>
          <ac:cxnSpMkLst>
            <pc:docMk/>
            <pc:sldMk cId="4007667406" sldId="1800"/>
            <ac:cxnSpMk id="33" creationId="{CE62AD8A-B19B-EEC1-480F-4B2E55EE8235}"/>
          </ac:cxnSpMkLst>
        </pc:cxnChg>
        <pc:cxnChg chg="del">
          <ac:chgData name="Leila De Paiva Nazareth Andrade De Oliveira" userId="S::leila.oliveira@un.org::829f3294-3c69-4fff-880e-bf261d086132" providerId="AD" clId="Web-{8A352A68-8631-A1E9-3D52-AE31B6DB4C1B}" dt="2023-08-03T08:56:10.198" v="384"/>
          <ac:cxnSpMkLst>
            <pc:docMk/>
            <pc:sldMk cId="4007667406" sldId="1800"/>
            <ac:cxnSpMk id="34" creationId="{A0CCD619-4F6C-5789-F036-627C0AECFE34}"/>
          </ac:cxnSpMkLst>
        </pc:cxnChg>
        <pc:cxnChg chg="del">
          <ac:chgData name="Leila De Paiva Nazareth Andrade De Oliveira" userId="S::leila.oliveira@un.org::829f3294-3c69-4fff-880e-bf261d086132" providerId="AD" clId="Web-{8A352A68-8631-A1E9-3D52-AE31B6DB4C1B}" dt="2023-08-03T08:56:10.198" v="383"/>
          <ac:cxnSpMkLst>
            <pc:docMk/>
            <pc:sldMk cId="4007667406" sldId="1800"/>
            <ac:cxnSpMk id="72" creationId="{82E34259-A039-DF28-2F38-79AB4B3551E8}"/>
          </ac:cxnSpMkLst>
        </pc:cxnChg>
        <pc:cxnChg chg="del">
          <ac:chgData name="Leila De Paiva Nazareth Andrade De Oliveira" userId="S::leila.oliveira@un.org::829f3294-3c69-4fff-880e-bf261d086132" providerId="AD" clId="Web-{8A352A68-8631-A1E9-3D52-AE31B6DB4C1B}" dt="2023-08-03T08:56:10.198" v="382"/>
          <ac:cxnSpMkLst>
            <pc:docMk/>
            <pc:sldMk cId="4007667406" sldId="1800"/>
            <ac:cxnSpMk id="73" creationId="{46EC75A5-1910-D643-9BC9-85D28D0C1A51}"/>
          </ac:cxnSpMkLst>
        </pc:cxnChg>
        <pc:cxnChg chg="del">
          <ac:chgData name="Leila De Paiva Nazareth Andrade De Oliveira" userId="S::leila.oliveira@un.org::829f3294-3c69-4fff-880e-bf261d086132" providerId="AD" clId="Web-{8A352A68-8631-A1E9-3D52-AE31B6DB4C1B}" dt="2023-08-03T08:56:10.198" v="381"/>
          <ac:cxnSpMkLst>
            <pc:docMk/>
            <pc:sldMk cId="4007667406" sldId="1800"/>
            <ac:cxnSpMk id="74" creationId="{C139D57E-A84C-9B6E-80CD-0F085BE20A77}"/>
          </ac:cxnSpMkLst>
        </pc:cxnChg>
      </pc:sldChg>
      <pc:sldChg chg="addSp delSp modSp">
        <pc:chgData name="Leila De Paiva Nazareth Andrade De Oliveira" userId="S::leila.oliveira@un.org::829f3294-3c69-4fff-880e-bf261d086132" providerId="AD" clId="Web-{8A352A68-8631-A1E9-3D52-AE31B6DB4C1B}" dt="2023-08-03T09:02:26.913" v="483" actId="1076"/>
        <pc:sldMkLst>
          <pc:docMk/>
          <pc:sldMk cId="425883230" sldId="1803"/>
        </pc:sldMkLst>
        <pc:spChg chg="mod">
          <ac:chgData name="Leila De Paiva Nazareth Andrade De Oliveira" userId="S::leila.oliveira@un.org::829f3294-3c69-4fff-880e-bf261d086132" providerId="AD" clId="Web-{8A352A68-8631-A1E9-3D52-AE31B6DB4C1B}" dt="2023-08-03T09:02:25.179" v="480" actId="1076"/>
          <ac:spMkLst>
            <pc:docMk/>
            <pc:sldMk cId="425883230" sldId="1803"/>
            <ac:spMk id="3" creationId="{56E85F2F-BE37-0F5D-0454-9EF25572CD2B}"/>
          </ac:spMkLst>
        </pc:spChg>
        <pc:spChg chg="mod">
          <ac:chgData name="Leila De Paiva Nazareth Andrade De Oliveira" userId="S::leila.oliveira@un.org::829f3294-3c69-4fff-880e-bf261d086132" providerId="AD" clId="Web-{8A352A68-8631-A1E9-3D52-AE31B6DB4C1B}" dt="2023-08-03T09:02:26.913" v="483" actId="1076"/>
          <ac:spMkLst>
            <pc:docMk/>
            <pc:sldMk cId="425883230" sldId="1803"/>
            <ac:spMk id="4" creationId="{8BC35EE4-8075-4ABF-95CB-5FA2980CBAC6}"/>
          </ac:spMkLst>
        </pc:spChg>
        <pc:spChg chg="mod">
          <ac:chgData name="Leila De Paiva Nazareth Andrade De Oliveira" userId="S::leila.oliveira@un.org::829f3294-3c69-4fff-880e-bf261d086132" providerId="AD" clId="Web-{8A352A68-8631-A1E9-3D52-AE31B6DB4C1B}" dt="2023-08-03T09:02:25.179" v="481" actId="1076"/>
          <ac:spMkLst>
            <pc:docMk/>
            <pc:sldMk cId="425883230" sldId="1803"/>
            <ac:spMk id="7" creationId="{4A66E572-CFAB-DF0C-3308-4D2D4DA743B4}"/>
          </ac:spMkLst>
        </pc:spChg>
        <pc:spChg chg="mod">
          <ac:chgData name="Leila De Paiva Nazareth Andrade De Oliveira" userId="S::leila.oliveira@un.org::829f3294-3c69-4fff-880e-bf261d086132" providerId="AD" clId="Web-{8A352A68-8631-A1E9-3D52-AE31B6DB4C1B}" dt="2023-08-03T09:02:25.179" v="453" actId="1076"/>
          <ac:spMkLst>
            <pc:docMk/>
            <pc:sldMk cId="425883230" sldId="1803"/>
            <ac:spMk id="9" creationId="{5F220876-FCE7-4AA7-841D-55C72BB30E28}"/>
          </ac:spMkLst>
        </pc:spChg>
        <pc:spChg chg="mod">
          <ac:chgData name="Leila De Paiva Nazareth Andrade De Oliveira" userId="S::leila.oliveira@un.org::829f3294-3c69-4fff-880e-bf261d086132" providerId="AD" clId="Web-{8A352A68-8631-A1E9-3D52-AE31B6DB4C1B}" dt="2023-08-03T09:02:25.179" v="479" actId="1076"/>
          <ac:spMkLst>
            <pc:docMk/>
            <pc:sldMk cId="425883230" sldId="1803"/>
            <ac:spMk id="11" creationId="{27DF3830-6AA9-8A53-8B3E-7E0A89322898}"/>
          </ac:spMkLst>
        </pc:spChg>
        <pc:spChg chg="mod">
          <ac:chgData name="Leila De Paiva Nazareth Andrade De Oliveira" userId="S::leila.oliveira@un.org::829f3294-3c69-4fff-880e-bf261d086132" providerId="AD" clId="Web-{8A352A68-8631-A1E9-3D52-AE31B6DB4C1B}" dt="2023-08-03T09:02:25.179" v="478" actId="1076"/>
          <ac:spMkLst>
            <pc:docMk/>
            <pc:sldMk cId="425883230" sldId="1803"/>
            <ac:spMk id="17" creationId="{AB8DCBFF-A921-CB65-9040-2987A60E009C}"/>
          </ac:spMkLst>
        </pc:spChg>
        <pc:spChg chg="mod">
          <ac:chgData name="Leila De Paiva Nazareth Andrade De Oliveira" userId="S::leila.oliveira@un.org::829f3294-3c69-4fff-880e-bf261d086132" providerId="AD" clId="Web-{8A352A68-8631-A1E9-3D52-AE31B6DB4C1B}" dt="2023-08-03T09:02:25.179" v="477" actId="1076"/>
          <ac:spMkLst>
            <pc:docMk/>
            <pc:sldMk cId="425883230" sldId="1803"/>
            <ac:spMk id="19" creationId="{6E20E4D1-185B-13B0-DEBA-DEA891E08BB4}"/>
          </ac:spMkLst>
        </pc:spChg>
        <pc:spChg chg="mod">
          <ac:chgData name="Leila De Paiva Nazareth Andrade De Oliveira" userId="S::leila.oliveira@un.org::829f3294-3c69-4fff-880e-bf261d086132" providerId="AD" clId="Web-{8A352A68-8631-A1E9-3D52-AE31B6DB4C1B}" dt="2023-08-03T09:02:25.179" v="476" actId="1076"/>
          <ac:spMkLst>
            <pc:docMk/>
            <pc:sldMk cId="425883230" sldId="1803"/>
            <ac:spMk id="21" creationId="{3253BE73-4319-2302-016F-3E8D0644A123}"/>
          </ac:spMkLst>
        </pc:spChg>
        <pc:spChg chg="mod">
          <ac:chgData name="Leila De Paiva Nazareth Andrade De Oliveira" userId="S::leila.oliveira@un.org::829f3294-3c69-4fff-880e-bf261d086132" providerId="AD" clId="Web-{8A352A68-8631-A1E9-3D52-AE31B6DB4C1B}" dt="2023-08-03T09:02:25.179" v="475" actId="1076"/>
          <ac:spMkLst>
            <pc:docMk/>
            <pc:sldMk cId="425883230" sldId="1803"/>
            <ac:spMk id="39" creationId="{F933B7CD-099F-F765-3800-CD93E2DD945D}"/>
          </ac:spMkLst>
        </pc:spChg>
        <pc:spChg chg="mod">
          <ac:chgData name="Leila De Paiva Nazareth Andrade De Oliveira" userId="S::leila.oliveira@un.org::829f3294-3c69-4fff-880e-bf261d086132" providerId="AD" clId="Web-{8A352A68-8631-A1E9-3D52-AE31B6DB4C1B}" dt="2023-08-03T09:02:25.179" v="474" actId="1076"/>
          <ac:spMkLst>
            <pc:docMk/>
            <pc:sldMk cId="425883230" sldId="1803"/>
            <ac:spMk id="41" creationId="{5BF97742-3284-CAB3-D37D-E413107EAE5C}"/>
          </ac:spMkLst>
        </pc:spChg>
        <pc:spChg chg="mod">
          <ac:chgData name="Leila De Paiva Nazareth Andrade De Oliveira" userId="S::leila.oliveira@un.org::829f3294-3c69-4fff-880e-bf261d086132" providerId="AD" clId="Web-{8A352A68-8631-A1E9-3D52-AE31B6DB4C1B}" dt="2023-08-03T09:02:25.179" v="473" actId="1076"/>
          <ac:spMkLst>
            <pc:docMk/>
            <pc:sldMk cId="425883230" sldId="1803"/>
            <ac:spMk id="43" creationId="{8114E46F-DE19-F158-FC2F-0CFF35618D31}"/>
          </ac:spMkLst>
        </pc:spChg>
        <pc:spChg chg="mod">
          <ac:chgData name="Leila De Paiva Nazareth Andrade De Oliveira" userId="S::leila.oliveira@un.org::829f3294-3c69-4fff-880e-bf261d086132" providerId="AD" clId="Web-{8A352A68-8631-A1E9-3D52-AE31B6DB4C1B}" dt="2023-08-03T09:02:25.179" v="472" actId="1076"/>
          <ac:spMkLst>
            <pc:docMk/>
            <pc:sldMk cId="425883230" sldId="1803"/>
            <ac:spMk id="47" creationId="{9686C636-787C-E0CB-EA20-370B61716ED9}"/>
          </ac:spMkLst>
        </pc:spChg>
        <pc:spChg chg="mod">
          <ac:chgData name="Leila De Paiva Nazareth Andrade De Oliveira" userId="S::leila.oliveira@un.org::829f3294-3c69-4fff-880e-bf261d086132" providerId="AD" clId="Web-{8A352A68-8631-A1E9-3D52-AE31B6DB4C1B}" dt="2023-08-03T09:02:25.179" v="471" actId="1076"/>
          <ac:spMkLst>
            <pc:docMk/>
            <pc:sldMk cId="425883230" sldId="1803"/>
            <ac:spMk id="49" creationId="{F2D2EB99-DF48-FDCF-34DF-2711DED22CF3}"/>
          </ac:spMkLst>
        </pc:spChg>
        <pc:spChg chg="mod">
          <ac:chgData name="Leila De Paiva Nazareth Andrade De Oliveira" userId="S::leila.oliveira@un.org::829f3294-3c69-4fff-880e-bf261d086132" providerId="AD" clId="Web-{8A352A68-8631-A1E9-3D52-AE31B6DB4C1B}" dt="2023-08-03T09:02:25.179" v="470" actId="1076"/>
          <ac:spMkLst>
            <pc:docMk/>
            <pc:sldMk cId="425883230" sldId="1803"/>
            <ac:spMk id="51" creationId="{10CB28F0-AB6D-C840-CDBA-68299D900E59}"/>
          </ac:spMkLst>
        </pc:spChg>
        <pc:spChg chg="mod">
          <ac:chgData name="Leila De Paiva Nazareth Andrade De Oliveira" userId="S::leila.oliveira@un.org::829f3294-3c69-4fff-880e-bf261d086132" providerId="AD" clId="Web-{8A352A68-8631-A1E9-3D52-AE31B6DB4C1B}" dt="2023-08-03T09:02:25.179" v="467" actId="1076"/>
          <ac:spMkLst>
            <pc:docMk/>
            <pc:sldMk cId="425883230" sldId="1803"/>
            <ac:spMk id="61" creationId="{D8AFC923-96AA-3CE8-FF99-29F452AEB2A0}"/>
          </ac:spMkLst>
        </pc:spChg>
        <pc:spChg chg="mod">
          <ac:chgData name="Leila De Paiva Nazareth Andrade De Oliveira" userId="S::leila.oliveira@un.org::829f3294-3c69-4fff-880e-bf261d086132" providerId="AD" clId="Web-{8A352A68-8631-A1E9-3D52-AE31B6DB4C1B}" dt="2023-08-03T09:02:25.179" v="466" actId="1076"/>
          <ac:spMkLst>
            <pc:docMk/>
            <pc:sldMk cId="425883230" sldId="1803"/>
            <ac:spMk id="63" creationId="{4DD6866F-9099-5818-9463-C952FC1820BE}"/>
          </ac:spMkLst>
        </pc:spChg>
        <pc:spChg chg="mod">
          <ac:chgData name="Leila De Paiva Nazareth Andrade De Oliveira" userId="S::leila.oliveira@un.org::829f3294-3c69-4fff-880e-bf261d086132" providerId="AD" clId="Web-{8A352A68-8631-A1E9-3D52-AE31B6DB4C1B}" dt="2023-08-03T09:02:25.179" v="465" actId="1076"/>
          <ac:spMkLst>
            <pc:docMk/>
            <pc:sldMk cId="425883230" sldId="1803"/>
            <ac:spMk id="65" creationId="{C3BF0216-8205-A9D0-03F7-D5FFBAF6E450}"/>
          </ac:spMkLst>
        </pc:spChg>
        <pc:spChg chg="mod">
          <ac:chgData name="Leila De Paiva Nazareth Andrade De Oliveira" userId="S::leila.oliveira@un.org::829f3294-3c69-4fff-880e-bf261d086132" providerId="AD" clId="Web-{8A352A68-8631-A1E9-3D52-AE31B6DB4C1B}" dt="2023-08-03T09:02:25.179" v="464" actId="1076"/>
          <ac:spMkLst>
            <pc:docMk/>
            <pc:sldMk cId="425883230" sldId="1803"/>
            <ac:spMk id="67" creationId="{523F216E-0E2F-6387-5C91-2AD847BA0FB0}"/>
          </ac:spMkLst>
        </pc:spChg>
        <pc:spChg chg="mod">
          <ac:chgData name="Leila De Paiva Nazareth Andrade De Oliveira" userId="S::leila.oliveira@un.org::829f3294-3c69-4fff-880e-bf261d086132" providerId="AD" clId="Web-{8A352A68-8631-A1E9-3D52-AE31B6DB4C1B}" dt="2023-08-03T09:02:25.179" v="462" actId="1076"/>
          <ac:spMkLst>
            <pc:docMk/>
            <pc:sldMk cId="425883230" sldId="1803"/>
            <ac:spMk id="71" creationId="{A3F60A93-D84D-B020-BD0C-085837FF5262}"/>
          </ac:spMkLst>
        </pc:spChg>
        <pc:spChg chg="mod">
          <ac:chgData name="Leila De Paiva Nazareth Andrade De Oliveira" userId="S::leila.oliveira@un.org::829f3294-3c69-4fff-880e-bf261d086132" providerId="AD" clId="Web-{8A352A68-8631-A1E9-3D52-AE31B6DB4C1B}" dt="2023-08-03T09:02:25.179" v="461" actId="1076"/>
          <ac:spMkLst>
            <pc:docMk/>
            <pc:sldMk cId="425883230" sldId="1803"/>
            <ac:spMk id="73" creationId="{16838EB0-1E19-59E1-4415-D994A479D7CA}"/>
          </ac:spMkLst>
        </pc:spChg>
        <pc:spChg chg="add del mod">
          <ac:chgData name="Leila De Paiva Nazareth Andrade De Oliveira" userId="S::leila.oliveira@un.org::829f3294-3c69-4fff-880e-bf261d086132" providerId="AD" clId="Web-{8A352A68-8631-A1E9-3D52-AE31B6DB4C1B}" dt="2023-08-03T09:02:25.179" v="460" actId="1076"/>
          <ac:spMkLst>
            <pc:docMk/>
            <pc:sldMk cId="425883230" sldId="1803"/>
            <ac:spMk id="83" creationId="{00E3A121-A95C-4EF0-B4BC-99F7D738DEED}"/>
          </ac:spMkLst>
        </pc:spChg>
        <pc:spChg chg="mod">
          <ac:chgData name="Leila De Paiva Nazareth Andrade De Oliveira" userId="S::leila.oliveira@un.org::829f3294-3c69-4fff-880e-bf261d086132" providerId="AD" clId="Web-{8A352A68-8631-A1E9-3D52-AE31B6DB4C1B}" dt="2023-08-03T09:02:25.179" v="459" actId="1076"/>
          <ac:spMkLst>
            <pc:docMk/>
            <pc:sldMk cId="425883230" sldId="1803"/>
            <ac:spMk id="87" creationId="{41257961-D629-F6E8-7184-474C2C3F2D5E}"/>
          </ac:spMkLst>
        </pc:spChg>
        <pc:spChg chg="mod">
          <ac:chgData name="Leila De Paiva Nazareth Andrade De Oliveira" userId="S::leila.oliveira@un.org::829f3294-3c69-4fff-880e-bf261d086132" providerId="AD" clId="Web-{8A352A68-8631-A1E9-3D52-AE31B6DB4C1B}" dt="2023-08-03T09:02:25.179" v="458" actId="1076"/>
          <ac:spMkLst>
            <pc:docMk/>
            <pc:sldMk cId="425883230" sldId="1803"/>
            <ac:spMk id="89" creationId="{F7AD0431-FD50-DFAC-D19E-D782BC562C47}"/>
          </ac:spMkLst>
        </pc:spChg>
        <pc:spChg chg="mod">
          <ac:chgData name="Leila De Paiva Nazareth Andrade De Oliveira" userId="S::leila.oliveira@un.org::829f3294-3c69-4fff-880e-bf261d086132" providerId="AD" clId="Web-{8A352A68-8631-A1E9-3D52-AE31B6DB4C1B}" dt="2023-08-03T09:02:25.179" v="457" actId="1076"/>
          <ac:spMkLst>
            <pc:docMk/>
            <pc:sldMk cId="425883230" sldId="1803"/>
            <ac:spMk id="91" creationId="{9928D163-99C9-B5DB-FF06-2B904E6C9300}"/>
          </ac:spMkLst>
        </pc:spChg>
        <pc:spChg chg="mod">
          <ac:chgData name="Leila De Paiva Nazareth Andrade De Oliveira" userId="S::leila.oliveira@un.org::829f3294-3c69-4fff-880e-bf261d086132" providerId="AD" clId="Web-{8A352A68-8631-A1E9-3D52-AE31B6DB4C1B}" dt="2023-08-03T09:02:25.179" v="482" actId="1076"/>
          <ac:spMkLst>
            <pc:docMk/>
            <pc:sldMk cId="425883230" sldId="1803"/>
            <ac:spMk id="99" creationId="{65E37E0C-08DE-4E22-3CF3-E898E66C73F3}"/>
          </ac:spMkLst>
        </pc:spChg>
        <pc:grpChg chg="mod">
          <ac:chgData name="Leila De Paiva Nazareth Andrade De Oliveira" userId="S::leila.oliveira@un.org::829f3294-3c69-4fff-880e-bf261d086132" providerId="AD" clId="Web-{8A352A68-8631-A1E9-3D52-AE31B6DB4C1B}" dt="2023-08-03T09:02:25.179" v="468" actId="1076"/>
          <ac:grpSpMkLst>
            <pc:docMk/>
            <pc:sldMk cId="425883230" sldId="1803"/>
            <ac:grpSpMk id="2" creationId="{A09B3A9D-D336-70F9-DBB4-B2E1B9BB13A8}"/>
          </ac:grpSpMkLst>
        </pc:grpChg>
        <pc:grpChg chg="mod">
          <ac:chgData name="Leila De Paiva Nazareth Andrade De Oliveira" userId="S::leila.oliveira@un.org::829f3294-3c69-4fff-880e-bf261d086132" providerId="AD" clId="Web-{8A352A68-8631-A1E9-3D52-AE31B6DB4C1B}" dt="2023-08-03T09:02:25.179" v="455" actId="1076"/>
          <ac:grpSpMkLst>
            <pc:docMk/>
            <pc:sldMk cId="425883230" sldId="1803"/>
            <ac:grpSpMk id="6" creationId="{B05E720A-3C78-19CA-26F3-DEB62E2DE7B5}"/>
          </ac:grpSpMkLst>
        </pc:grpChg>
        <pc:grpChg chg="mod">
          <ac:chgData name="Leila De Paiva Nazareth Andrade De Oliveira" userId="S::leila.oliveira@un.org::829f3294-3c69-4fff-880e-bf261d086132" providerId="AD" clId="Web-{8A352A68-8631-A1E9-3D52-AE31B6DB4C1B}" dt="2023-08-03T09:02:25.179" v="456" actId="1076"/>
          <ac:grpSpMkLst>
            <pc:docMk/>
            <pc:sldMk cId="425883230" sldId="1803"/>
            <ac:grpSpMk id="8" creationId="{4534C4A7-B43E-7564-56AB-ED6DC19E5EC4}"/>
          </ac:grpSpMkLst>
        </pc:grpChg>
        <pc:picChg chg="mod">
          <ac:chgData name="Leila De Paiva Nazareth Andrade De Oliveira" userId="S::leila.oliveira@un.org::829f3294-3c69-4fff-880e-bf261d086132" providerId="AD" clId="Web-{8A352A68-8631-A1E9-3D52-AE31B6DB4C1B}" dt="2023-08-03T09:02:25.179" v="469" actId="1076"/>
          <ac:picMkLst>
            <pc:docMk/>
            <pc:sldMk cId="425883230" sldId="1803"/>
            <ac:picMk id="57" creationId="{F0CC4D6A-2B7C-963D-47DB-353929CA949A}"/>
          </ac:picMkLst>
        </pc:picChg>
        <pc:picChg chg="mod">
          <ac:chgData name="Leila De Paiva Nazareth Andrade De Oliveira" userId="S::leila.oliveira@un.org::829f3294-3c69-4fff-880e-bf261d086132" providerId="AD" clId="Web-{8A352A68-8631-A1E9-3D52-AE31B6DB4C1B}" dt="2023-08-03T09:02:25.179" v="463" actId="1076"/>
          <ac:picMkLst>
            <pc:docMk/>
            <pc:sldMk cId="425883230" sldId="1803"/>
            <ac:picMk id="69" creationId="{FECD9851-92AA-3AFD-3731-54FE21165B17}"/>
          </ac:picMkLst>
        </pc:picChg>
        <pc:cxnChg chg="mod">
          <ac:chgData name="Leila De Paiva Nazareth Andrade De Oliveira" userId="S::leila.oliveira@un.org::829f3294-3c69-4fff-880e-bf261d086132" providerId="AD" clId="Web-{8A352A68-8631-A1E9-3D52-AE31B6DB4C1B}" dt="2023-08-03T09:02:25.179" v="454" actId="1076"/>
          <ac:cxnSpMkLst>
            <pc:docMk/>
            <pc:sldMk cId="425883230" sldId="1803"/>
            <ac:cxnSpMk id="5" creationId="{8E684BD7-7422-1D8F-F95B-A81E360E20FB}"/>
          </ac:cxnSpMkLst>
        </pc:cxnChg>
      </pc:sldChg>
      <pc:sldChg chg="del">
        <pc:chgData name="Leila De Paiva Nazareth Andrade De Oliveira" userId="S::leila.oliveira@un.org::829f3294-3c69-4fff-880e-bf261d086132" providerId="AD" clId="Web-{8A352A68-8631-A1E9-3D52-AE31B6DB4C1B}" dt="2023-08-03T08:48:46.637" v="373"/>
        <pc:sldMkLst>
          <pc:docMk/>
          <pc:sldMk cId="4108497862" sldId="1804"/>
        </pc:sldMkLst>
      </pc:sldChg>
      <pc:sldChg chg="modSp add del replId">
        <pc:chgData name="Leila De Paiva Nazareth Andrade De Oliveira" userId="S::leila.oliveira@un.org::829f3294-3c69-4fff-880e-bf261d086132" providerId="AD" clId="Web-{8A352A68-8631-A1E9-3D52-AE31B6DB4C1B}" dt="2023-08-03T08:42:36.235" v="27"/>
        <pc:sldMkLst>
          <pc:docMk/>
          <pc:sldMk cId="1796067360" sldId="1807"/>
        </pc:sldMkLst>
        <pc:spChg chg="mod">
          <ac:chgData name="Leila De Paiva Nazareth Andrade De Oliveira" userId="S::leila.oliveira@un.org::829f3294-3c69-4fff-880e-bf261d086132" providerId="AD" clId="Web-{8A352A68-8631-A1E9-3D52-AE31B6DB4C1B}" dt="2023-08-03T08:42:32.470" v="26" actId="20577"/>
          <ac:spMkLst>
            <pc:docMk/>
            <pc:sldMk cId="1796067360" sldId="1807"/>
            <ac:spMk id="9" creationId="{D01372D0-9379-B87A-3244-A456E2E07E02}"/>
          </ac:spMkLst>
        </pc:spChg>
      </pc:sldChg>
      <pc:sldChg chg="modSp">
        <pc:chgData name="Leila De Paiva Nazareth Andrade De Oliveira" userId="S::leila.oliveira@un.org::829f3294-3c69-4fff-880e-bf261d086132" providerId="AD" clId="Web-{8A352A68-8631-A1E9-3D52-AE31B6DB4C1B}" dt="2023-08-03T08:57:47.920" v="409" actId="1076"/>
        <pc:sldMkLst>
          <pc:docMk/>
          <pc:sldMk cId="1430907615" sldId="1808"/>
        </pc:sldMkLst>
        <pc:spChg chg="mod">
          <ac:chgData name="Leila De Paiva Nazareth Andrade De Oliveira" userId="S::leila.oliveira@un.org::829f3294-3c69-4fff-880e-bf261d086132" providerId="AD" clId="Web-{8A352A68-8631-A1E9-3D52-AE31B6DB4C1B}" dt="2023-08-03T08:57:13.747" v="408" actId="1076"/>
          <ac:spMkLst>
            <pc:docMk/>
            <pc:sldMk cId="1430907615" sldId="1808"/>
            <ac:spMk id="22" creationId="{5B3B1CCE-1E23-88C1-5164-1DBC8B6CA8DB}"/>
          </ac:spMkLst>
        </pc:spChg>
        <pc:picChg chg="mod">
          <ac:chgData name="Leila De Paiva Nazareth Andrade De Oliveira" userId="S::leila.oliveira@un.org::829f3294-3c69-4fff-880e-bf261d086132" providerId="AD" clId="Web-{8A352A68-8631-A1E9-3D52-AE31B6DB4C1B}" dt="2023-08-03T08:57:47.920" v="409" actId="1076"/>
          <ac:picMkLst>
            <pc:docMk/>
            <pc:sldMk cId="1430907615" sldId="1808"/>
            <ac:picMk id="5" creationId="{DDC16626-9AA7-B4BC-E279-E5CA8B4FB00F}"/>
          </ac:picMkLst>
        </pc:picChg>
      </pc:sldChg>
    </pc:docChg>
  </pc:docChgLst>
  <pc:docChgLst>
    <pc:chgData clId="Web-{023C42EB-A02B-29DD-98D8-7B3C04EC8781}"/>
    <pc:docChg chg="modSld">
      <pc:chgData name="" userId="" providerId="" clId="Web-{023C42EB-A02B-29DD-98D8-7B3C04EC8781}" dt="2023-08-02T09:24:16.914" v="11" actId="20577"/>
      <pc:docMkLst>
        <pc:docMk/>
      </pc:docMkLst>
      <pc:sldChg chg="modSp">
        <pc:chgData name="" userId="" providerId="" clId="Web-{023C42EB-A02B-29DD-98D8-7B3C04EC8781}" dt="2023-08-02T09:24:16.914" v="11" actId="20577"/>
        <pc:sldMkLst>
          <pc:docMk/>
          <pc:sldMk cId="4097247544" sldId="1777"/>
        </pc:sldMkLst>
        <pc:spChg chg="mod">
          <ac:chgData name="" userId="" providerId="" clId="Web-{023C42EB-A02B-29DD-98D8-7B3C04EC8781}" dt="2023-08-02T09:24:16.914" v="11" actId="20577"/>
          <ac:spMkLst>
            <pc:docMk/>
            <pc:sldMk cId="4097247544" sldId="1777"/>
            <ac:spMk id="25" creationId="{9B267081-9FD7-9A90-72A4-271B2EA7BE28}"/>
          </ac:spMkLst>
        </pc:spChg>
      </pc:sldChg>
    </pc:docChg>
  </pc:docChgLst>
  <pc:docChgLst>
    <pc:chgData name="Elena IMBERTI" userId="5bccb51b-211b-4104-8aab-3274a194db69" providerId="ADAL" clId="{79872DB2-1D0D-46D9-9B66-0929AC1A55A1}"/>
    <pc:docChg chg="undo custSel addSld delSld modSld sldOrd modSection">
      <pc:chgData name="Elena IMBERTI" userId="5bccb51b-211b-4104-8aab-3274a194db69" providerId="ADAL" clId="{79872DB2-1D0D-46D9-9B66-0929AC1A55A1}" dt="2023-08-04T13:25:11.209" v="1099" actId="20577"/>
      <pc:docMkLst>
        <pc:docMk/>
      </pc:docMkLst>
      <pc:sldChg chg="addSp modSp mod">
        <pc:chgData name="Elena IMBERTI" userId="5bccb51b-211b-4104-8aab-3274a194db69" providerId="ADAL" clId="{79872DB2-1D0D-46D9-9B66-0929AC1A55A1}" dt="2023-08-02T10:37:22.572" v="511" actId="1076"/>
        <pc:sldMkLst>
          <pc:docMk/>
          <pc:sldMk cId="3407403725" sldId="1040"/>
        </pc:sldMkLst>
        <pc:spChg chg="mod">
          <ac:chgData name="Elena IMBERTI" userId="5bccb51b-211b-4104-8aab-3274a194db69" providerId="ADAL" clId="{79872DB2-1D0D-46D9-9B66-0929AC1A55A1}" dt="2023-08-02T10:36:20.753" v="486" actId="1076"/>
          <ac:spMkLst>
            <pc:docMk/>
            <pc:sldMk cId="3407403725" sldId="1040"/>
            <ac:spMk id="9" creationId="{D01372D0-9379-B87A-3244-A456E2E07E02}"/>
          </ac:spMkLst>
        </pc:spChg>
        <pc:spChg chg="add mod">
          <ac:chgData name="Elena IMBERTI" userId="5bccb51b-211b-4104-8aab-3274a194db69" providerId="ADAL" clId="{79872DB2-1D0D-46D9-9B66-0929AC1A55A1}" dt="2023-08-02T10:37:22.572" v="511" actId="1076"/>
          <ac:spMkLst>
            <pc:docMk/>
            <pc:sldMk cId="3407403725" sldId="1040"/>
            <ac:spMk id="10" creationId="{FC59EE37-10E0-AE72-92D1-21A86D9D8663}"/>
          </ac:spMkLst>
        </pc:spChg>
        <pc:picChg chg="add mod">
          <ac:chgData name="Elena IMBERTI" userId="5bccb51b-211b-4104-8aab-3274a194db69" providerId="ADAL" clId="{79872DB2-1D0D-46D9-9B66-0929AC1A55A1}" dt="2023-08-02T10:36:39.700" v="487"/>
          <ac:picMkLst>
            <pc:docMk/>
            <pc:sldMk cId="3407403725" sldId="1040"/>
            <ac:picMk id="3" creationId="{0147EA60-6B42-4C5F-EB90-9C1DFA05E73F}"/>
          </ac:picMkLst>
        </pc:picChg>
      </pc:sldChg>
      <pc:sldChg chg="modSp mod ord">
        <pc:chgData name="Elena IMBERTI" userId="5bccb51b-211b-4104-8aab-3274a194db69" providerId="ADAL" clId="{79872DB2-1D0D-46D9-9B66-0929AC1A55A1}" dt="2023-08-03T08:44:38.273" v="777" actId="20577"/>
        <pc:sldMkLst>
          <pc:docMk/>
          <pc:sldMk cId="1889038876" sldId="1182"/>
        </pc:sldMkLst>
        <pc:spChg chg="mod">
          <ac:chgData name="Elena IMBERTI" userId="5bccb51b-211b-4104-8aab-3274a194db69" providerId="ADAL" clId="{79872DB2-1D0D-46D9-9B66-0929AC1A55A1}" dt="2023-08-03T08:44:19.050" v="723" actId="20577"/>
          <ac:spMkLst>
            <pc:docMk/>
            <pc:sldMk cId="1889038876" sldId="1182"/>
            <ac:spMk id="2" creationId="{504723F9-B9BD-0ED3-05C0-4AF5827DD0F0}"/>
          </ac:spMkLst>
        </pc:spChg>
        <pc:spChg chg="mod">
          <ac:chgData name="Elena IMBERTI" userId="5bccb51b-211b-4104-8aab-3274a194db69" providerId="ADAL" clId="{79872DB2-1D0D-46D9-9B66-0929AC1A55A1}" dt="2023-08-03T08:44:38.273" v="777" actId="20577"/>
          <ac:spMkLst>
            <pc:docMk/>
            <pc:sldMk cId="1889038876" sldId="1182"/>
            <ac:spMk id="5" creationId="{DD3C3A24-1E14-44DB-9887-B49834C0F80A}"/>
          </ac:spMkLst>
        </pc:spChg>
      </pc:sldChg>
      <pc:sldChg chg="addSp modSp mod modAnim">
        <pc:chgData name="Elena IMBERTI" userId="5bccb51b-211b-4104-8aab-3274a194db69" providerId="ADAL" clId="{79872DB2-1D0D-46D9-9B66-0929AC1A55A1}" dt="2023-08-02T09:54:59.232" v="344"/>
        <pc:sldMkLst>
          <pc:docMk/>
          <pc:sldMk cId="3272540758" sldId="1758"/>
        </pc:sldMkLst>
        <pc:spChg chg="mod">
          <ac:chgData name="Elena IMBERTI" userId="5bccb51b-211b-4104-8aab-3274a194db69" providerId="ADAL" clId="{79872DB2-1D0D-46D9-9B66-0929AC1A55A1}" dt="2023-08-02T09:51:44.611" v="339" actId="207"/>
          <ac:spMkLst>
            <pc:docMk/>
            <pc:sldMk cId="3272540758" sldId="1758"/>
            <ac:spMk id="6" creationId="{2AE473B2-4082-2C20-AAC8-ADEFE0F1C234}"/>
          </ac:spMkLst>
        </pc:spChg>
        <pc:graphicFrameChg chg="add mod modGraphic">
          <ac:chgData name="Elena IMBERTI" userId="5bccb51b-211b-4104-8aab-3274a194db69" providerId="ADAL" clId="{79872DB2-1D0D-46D9-9B66-0929AC1A55A1}" dt="2023-08-02T09:54:59.232" v="344"/>
          <ac:graphicFrameMkLst>
            <pc:docMk/>
            <pc:sldMk cId="3272540758" sldId="1758"/>
            <ac:graphicFrameMk id="4" creationId="{B686E70F-8C92-7B82-4246-4F34D8AAD8E7}"/>
          </ac:graphicFrameMkLst>
        </pc:graphicFrameChg>
      </pc:sldChg>
      <pc:sldChg chg="modSp mod ord">
        <pc:chgData name="Elena IMBERTI" userId="5bccb51b-211b-4104-8aab-3274a194db69" providerId="ADAL" clId="{79872DB2-1D0D-46D9-9B66-0929AC1A55A1}" dt="2023-08-02T09:42:34.766" v="214" actId="255"/>
        <pc:sldMkLst>
          <pc:docMk/>
          <pc:sldMk cId="1950205679" sldId="1763"/>
        </pc:sldMkLst>
        <pc:spChg chg="mod">
          <ac:chgData name="Elena IMBERTI" userId="5bccb51b-211b-4104-8aab-3274a194db69" providerId="ADAL" clId="{79872DB2-1D0D-46D9-9B66-0929AC1A55A1}" dt="2023-08-02T09:30:51.313" v="131" actId="1076"/>
          <ac:spMkLst>
            <pc:docMk/>
            <pc:sldMk cId="1950205679" sldId="1763"/>
            <ac:spMk id="4" creationId="{8BC35EE4-8075-4ABF-95CB-5FA2980CBAC6}"/>
          </ac:spMkLst>
        </pc:spChg>
        <pc:spChg chg="mod">
          <ac:chgData name="Elena IMBERTI" userId="5bccb51b-211b-4104-8aab-3274a194db69" providerId="ADAL" clId="{79872DB2-1D0D-46D9-9B66-0929AC1A55A1}" dt="2023-08-02T09:42:34.766" v="214" actId="255"/>
          <ac:spMkLst>
            <pc:docMk/>
            <pc:sldMk cId="1950205679" sldId="1763"/>
            <ac:spMk id="6" creationId="{BBD599A5-2457-C7A3-EF4B-38D2241C6D37}"/>
          </ac:spMkLst>
        </pc:spChg>
        <pc:spChg chg="mod">
          <ac:chgData name="Elena IMBERTI" userId="5bccb51b-211b-4104-8aab-3274a194db69" providerId="ADAL" clId="{79872DB2-1D0D-46D9-9B66-0929AC1A55A1}" dt="2023-08-02T09:42:27.477" v="213" actId="20577"/>
          <ac:spMkLst>
            <pc:docMk/>
            <pc:sldMk cId="1950205679" sldId="1763"/>
            <ac:spMk id="10" creationId="{0F5428C0-34D2-9001-242B-BDDD764E86D1}"/>
          </ac:spMkLst>
        </pc:spChg>
        <pc:spChg chg="mod">
          <ac:chgData name="Elena IMBERTI" userId="5bccb51b-211b-4104-8aab-3274a194db69" providerId="ADAL" clId="{79872DB2-1D0D-46D9-9B66-0929AC1A55A1}" dt="2023-08-02T09:32:27.298" v="195" actId="20577"/>
          <ac:spMkLst>
            <pc:docMk/>
            <pc:sldMk cId="1950205679" sldId="1763"/>
            <ac:spMk id="40" creationId="{76CD7987-C843-DF47-7668-6C82D3639EA2}"/>
          </ac:spMkLst>
        </pc:spChg>
      </pc:sldChg>
      <pc:sldChg chg="addSp delSp modSp add mod ord">
        <pc:chgData name="Elena IMBERTI" userId="5bccb51b-211b-4104-8aab-3274a194db69" providerId="ADAL" clId="{79872DB2-1D0D-46D9-9B66-0929AC1A55A1}" dt="2023-08-03T08:52:01.613" v="779"/>
        <pc:sldMkLst>
          <pc:docMk/>
          <pc:sldMk cId="3798382969" sldId="1773"/>
        </pc:sldMkLst>
        <pc:spChg chg="del">
          <ac:chgData name="Elena IMBERTI" userId="5bccb51b-211b-4104-8aab-3274a194db69" providerId="ADAL" clId="{79872DB2-1D0D-46D9-9B66-0929AC1A55A1}" dt="2023-08-02T10:38:08.127" v="533" actId="478"/>
          <ac:spMkLst>
            <pc:docMk/>
            <pc:sldMk cId="3798382969" sldId="1773"/>
            <ac:spMk id="2" creationId="{528F609A-59EF-7854-09A8-E8F72207BF6C}"/>
          </ac:spMkLst>
        </pc:spChg>
        <pc:spChg chg="del">
          <ac:chgData name="Elena IMBERTI" userId="5bccb51b-211b-4104-8aab-3274a194db69" providerId="ADAL" clId="{79872DB2-1D0D-46D9-9B66-0929AC1A55A1}" dt="2023-08-02T10:38:36.550" v="573" actId="478"/>
          <ac:spMkLst>
            <pc:docMk/>
            <pc:sldMk cId="3798382969" sldId="1773"/>
            <ac:spMk id="4" creationId="{2CAC99C9-278B-7622-792C-C81A987D9AB5}"/>
          </ac:spMkLst>
        </pc:spChg>
        <pc:spChg chg="add mod">
          <ac:chgData name="Elena IMBERTI" userId="5bccb51b-211b-4104-8aab-3274a194db69" providerId="ADAL" clId="{79872DB2-1D0D-46D9-9B66-0929AC1A55A1}" dt="2023-08-02T10:38:29.680" v="572" actId="20577"/>
          <ac:spMkLst>
            <pc:docMk/>
            <pc:sldMk cId="3798382969" sldId="1773"/>
            <ac:spMk id="5" creationId="{1F7331A3-B85F-29FC-7021-568A9BCC31AB}"/>
          </ac:spMkLst>
        </pc:spChg>
        <pc:picChg chg="mod">
          <ac:chgData name="Elena IMBERTI" userId="5bccb51b-211b-4104-8aab-3274a194db69" providerId="ADAL" clId="{79872DB2-1D0D-46D9-9B66-0929AC1A55A1}" dt="2023-08-02T10:38:51.726" v="577" actId="1076"/>
          <ac:picMkLst>
            <pc:docMk/>
            <pc:sldMk cId="3798382969" sldId="1773"/>
            <ac:picMk id="11" creationId="{B6724507-289E-B441-020F-DC73C95EFC5C}"/>
          </ac:picMkLst>
        </pc:picChg>
        <pc:cxnChg chg="add mod">
          <ac:chgData name="Elena IMBERTI" userId="5bccb51b-211b-4104-8aab-3274a194db69" providerId="ADAL" clId="{79872DB2-1D0D-46D9-9B66-0929AC1A55A1}" dt="2023-08-02T10:38:16.301" v="534"/>
          <ac:cxnSpMkLst>
            <pc:docMk/>
            <pc:sldMk cId="3798382969" sldId="1773"/>
            <ac:cxnSpMk id="3" creationId="{DEEBFA74-1771-FB62-614D-B3FB4B253C18}"/>
          </ac:cxnSpMkLst>
        </pc:cxnChg>
      </pc:sldChg>
      <pc:sldChg chg="addSp delSp modSp mod">
        <pc:chgData name="Elena IMBERTI" userId="5bccb51b-211b-4104-8aab-3274a194db69" providerId="ADAL" clId="{79872DB2-1D0D-46D9-9B66-0929AC1A55A1}" dt="2023-08-02T09:55:41.083" v="368" actId="1076"/>
        <pc:sldMkLst>
          <pc:docMk/>
          <pc:sldMk cId="4097247544" sldId="1777"/>
        </pc:sldMkLst>
        <pc:spChg chg="add mod">
          <ac:chgData name="Elena IMBERTI" userId="5bccb51b-211b-4104-8aab-3274a194db69" providerId="ADAL" clId="{79872DB2-1D0D-46D9-9B66-0929AC1A55A1}" dt="2023-08-02T09:55:35.367" v="367" actId="1035"/>
          <ac:spMkLst>
            <pc:docMk/>
            <pc:sldMk cId="4097247544" sldId="1777"/>
            <ac:spMk id="3" creationId="{08766493-29D6-B90E-2760-999360AF0583}"/>
          </ac:spMkLst>
        </pc:spChg>
        <pc:spChg chg="add mod">
          <ac:chgData name="Elena IMBERTI" userId="5bccb51b-211b-4104-8aab-3274a194db69" providerId="ADAL" clId="{79872DB2-1D0D-46D9-9B66-0929AC1A55A1}" dt="2023-08-02T09:55:35.367" v="367" actId="1035"/>
          <ac:spMkLst>
            <pc:docMk/>
            <pc:sldMk cId="4097247544" sldId="1777"/>
            <ac:spMk id="4" creationId="{7C7F2FA7-07E4-178F-6AB6-594585D29CDC}"/>
          </ac:spMkLst>
        </pc:spChg>
        <pc:spChg chg="add mod">
          <ac:chgData name="Elena IMBERTI" userId="5bccb51b-211b-4104-8aab-3274a194db69" providerId="ADAL" clId="{79872DB2-1D0D-46D9-9B66-0929AC1A55A1}" dt="2023-08-02T09:55:35.367" v="367" actId="1035"/>
          <ac:spMkLst>
            <pc:docMk/>
            <pc:sldMk cId="4097247544" sldId="1777"/>
            <ac:spMk id="5" creationId="{4BB61F71-44DB-7FCF-1EDC-140A746856D6}"/>
          </ac:spMkLst>
        </pc:spChg>
        <pc:spChg chg="add mod">
          <ac:chgData name="Elena IMBERTI" userId="5bccb51b-211b-4104-8aab-3274a194db69" providerId="ADAL" clId="{79872DB2-1D0D-46D9-9B66-0929AC1A55A1}" dt="2023-08-02T09:55:35.367" v="367" actId="1035"/>
          <ac:spMkLst>
            <pc:docMk/>
            <pc:sldMk cId="4097247544" sldId="1777"/>
            <ac:spMk id="6" creationId="{0BDCC383-E939-FC4D-6986-C668B517E56D}"/>
          </ac:spMkLst>
        </pc:spChg>
        <pc:spChg chg="add mod">
          <ac:chgData name="Elena IMBERTI" userId="5bccb51b-211b-4104-8aab-3274a194db69" providerId="ADAL" clId="{79872DB2-1D0D-46D9-9B66-0929AC1A55A1}" dt="2023-08-02T09:55:35.367" v="367" actId="1035"/>
          <ac:spMkLst>
            <pc:docMk/>
            <pc:sldMk cId="4097247544" sldId="1777"/>
            <ac:spMk id="7" creationId="{F2C37DAB-CA59-E523-1731-82D5C01580BE}"/>
          </ac:spMkLst>
        </pc:spChg>
        <pc:spChg chg="add mod">
          <ac:chgData name="Elena IMBERTI" userId="5bccb51b-211b-4104-8aab-3274a194db69" providerId="ADAL" clId="{79872DB2-1D0D-46D9-9B66-0929AC1A55A1}" dt="2023-08-02T09:55:35.367" v="367" actId="1035"/>
          <ac:spMkLst>
            <pc:docMk/>
            <pc:sldMk cId="4097247544" sldId="1777"/>
            <ac:spMk id="8" creationId="{E1554408-3966-85A1-BC2C-D2FCFD34ED4C}"/>
          </ac:spMkLst>
        </pc:spChg>
        <pc:spChg chg="mod">
          <ac:chgData name="Elena IMBERTI" userId="5bccb51b-211b-4104-8aab-3274a194db69" providerId="ADAL" clId="{79872DB2-1D0D-46D9-9B66-0929AC1A55A1}" dt="2023-08-02T09:55:24.667" v="349" actId="1076"/>
          <ac:spMkLst>
            <pc:docMk/>
            <pc:sldMk cId="4097247544" sldId="1777"/>
            <ac:spMk id="17" creationId="{1FEB4F55-8DCB-432B-9F72-BC0928FC5A24}"/>
          </ac:spMkLst>
        </pc:spChg>
        <pc:spChg chg="del mod">
          <ac:chgData name="Elena IMBERTI" userId="5bccb51b-211b-4104-8aab-3274a194db69" providerId="ADAL" clId="{79872DB2-1D0D-46D9-9B66-0929AC1A55A1}" dt="2023-08-02T09:46:34.813" v="266"/>
          <ac:spMkLst>
            <pc:docMk/>
            <pc:sldMk cId="4097247544" sldId="1777"/>
            <ac:spMk id="20" creationId="{1DE5E910-32BB-7B96-6C4D-2987F813D80B}"/>
          </ac:spMkLst>
        </pc:spChg>
        <pc:spChg chg="del mod">
          <ac:chgData name="Elena IMBERTI" userId="5bccb51b-211b-4104-8aab-3274a194db69" providerId="ADAL" clId="{79872DB2-1D0D-46D9-9B66-0929AC1A55A1}" dt="2023-08-02T09:46:34.814" v="268"/>
          <ac:spMkLst>
            <pc:docMk/>
            <pc:sldMk cId="4097247544" sldId="1777"/>
            <ac:spMk id="22" creationId="{7B43A5FC-A6D3-36D2-BBCE-5F7ADB7AF410}"/>
          </ac:spMkLst>
        </pc:spChg>
        <pc:spChg chg="del mod">
          <ac:chgData name="Elena IMBERTI" userId="5bccb51b-211b-4104-8aab-3274a194db69" providerId="ADAL" clId="{79872DB2-1D0D-46D9-9B66-0929AC1A55A1}" dt="2023-08-02T09:47:07.827" v="283"/>
          <ac:spMkLst>
            <pc:docMk/>
            <pc:sldMk cId="4097247544" sldId="1777"/>
            <ac:spMk id="23" creationId="{E768C515-BEB7-696D-4866-3249387F1A14}"/>
          </ac:spMkLst>
        </pc:spChg>
        <pc:spChg chg="add del mod">
          <ac:chgData name="Elena IMBERTI" userId="5bccb51b-211b-4104-8aab-3274a194db69" providerId="ADAL" clId="{79872DB2-1D0D-46D9-9B66-0929AC1A55A1}" dt="2023-08-02T09:47:07.828" v="285"/>
          <ac:spMkLst>
            <pc:docMk/>
            <pc:sldMk cId="4097247544" sldId="1777"/>
            <ac:spMk id="24" creationId="{0CCD7E1B-6895-F6E5-50CF-7B9F54AF333C}"/>
          </ac:spMkLst>
        </pc:spChg>
        <pc:spChg chg="del mod">
          <ac:chgData name="Elena IMBERTI" userId="5bccb51b-211b-4104-8aab-3274a194db69" providerId="ADAL" clId="{79872DB2-1D0D-46D9-9B66-0929AC1A55A1}" dt="2023-08-02T09:47:07.829" v="287"/>
          <ac:spMkLst>
            <pc:docMk/>
            <pc:sldMk cId="4097247544" sldId="1777"/>
            <ac:spMk id="25" creationId="{9B267081-9FD7-9A90-72A4-271B2EA7BE28}"/>
          </ac:spMkLst>
        </pc:spChg>
        <pc:spChg chg="del mod">
          <ac:chgData name="Elena IMBERTI" userId="5bccb51b-211b-4104-8aab-3274a194db69" providerId="ADAL" clId="{79872DB2-1D0D-46D9-9B66-0929AC1A55A1}" dt="2023-08-02T09:47:07.830" v="289"/>
          <ac:spMkLst>
            <pc:docMk/>
            <pc:sldMk cId="4097247544" sldId="1777"/>
            <ac:spMk id="26" creationId="{216088CA-59C8-8000-C2AD-4104BC4A29A7}"/>
          </ac:spMkLst>
        </pc:spChg>
        <pc:spChg chg="del">
          <ac:chgData name="Elena IMBERTI" userId="5bccb51b-211b-4104-8aab-3274a194db69" providerId="ADAL" clId="{79872DB2-1D0D-46D9-9B66-0929AC1A55A1}" dt="2023-08-02T09:47:45.381" v="296" actId="478"/>
          <ac:spMkLst>
            <pc:docMk/>
            <pc:sldMk cId="4097247544" sldId="1777"/>
            <ac:spMk id="27" creationId="{72FDB5E2-F7A2-73E2-0C08-4271BAD4CAE9}"/>
          </ac:spMkLst>
        </pc:spChg>
        <pc:spChg chg="del">
          <ac:chgData name="Elena IMBERTI" userId="5bccb51b-211b-4104-8aab-3274a194db69" providerId="ADAL" clId="{79872DB2-1D0D-46D9-9B66-0929AC1A55A1}" dt="2023-08-02T09:49:38.152" v="323" actId="478"/>
          <ac:spMkLst>
            <pc:docMk/>
            <pc:sldMk cId="4097247544" sldId="1777"/>
            <ac:spMk id="28" creationId="{16607B74-66A5-F4F4-685B-C4AB6D74AB90}"/>
          </ac:spMkLst>
        </pc:spChg>
        <pc:spChg chg="del">
          <ac:chgData name="Elena IMBERTI" userId="5bccb51b-211b-4104-8aab-3274a194db69" providerId="ADAL" clId="{79872DB2-1D0D-46D9-9B66-0929AC1A55A1}" dt="2023-08-02T09:49:39.797" v="324" actId="478"/>
          <ac:spMkLst>
            <pc:docMk/>
            <pc:sldMk cId="4097247544" sldId="1777"/>
            <ac:spMk id="29" creationId="{1A92025F-D1CC-7DF7-B1B7-BBBC6B343AED}"/>
          </ac:spMkLst>
        </pc:spChg>
        <pc:spChg chg="del">
          <ac:chgData name="Elena IMBERTI" userId="5bccb51b-211b-4104-8aab-3274a194db69" providerId="ADAL" clId="{79872DB2-1D0D-46D9-9B66-0929AC1A55A1}" dt="2023-08-02T09:49:40.589" v="325" actId="478"/>
          <ac:spMkLst>
            <pc:docMk/>
            <pc:sldMk cId="4097247544" sldId="1777"/>
            <ac:spMk id="30" creationId="{0C0D41AC-1484-BA5B-AED7-F06EC7D35429}"/>
          </ac:spMkLst>
        </pc:spChg>
        <pc:spChg chg="del">
          <ac:chgData name="Elena IMBERTI" userId="5bccb51b-211b-4104-8aab-3274a194db69" providerId="ADAL" clId="{79872DB2-1D0D-46D9-9B66-0929AC1A55A1}" dt="2023-08-02T09:49:24.107" v="319" actId="478"/>
          <ac:spMkLst>
            <pc:docMk/>
            <pc:sldMk cId="4097247544" sldId="1777"/>
            <ac:spMk id="31" creationId="{9D56CC5D-60ED-7463-EA65-3D5515714AC4}"/>
          </ac:spMkLst>
        </pc:spChg>
        <pc:spChg chg="add del mod">
          <ac:chgData name="Elena IMBERTI" userId="5bccb51b-211b-4104-8aab-3274a194db69" providerId="ADAL" clId="{79872DB2-1D0D-46D9-9B66-0929AC1A55A1}" dt="2023-08-02T09:55:41.083" v="368" actId="1076"/>
          <ac:spMkLst>
            <pc:docMk/>
            <pc:sldMk cId="4097247544" sldId="1777"/>
            <ac:spMk id="32" creationId="{533E526A-84AE-86AE-A9A5-A8711FAE9D8B}"/>
          </ac:spMkLst>
        </pc:spChg>
        <pc:spChg chg="add del mod">
          <ac:chgData name="Elena IMBERTI" userId="5bccb51b-211b-4104-8aab-3274a194db69" providerId="ADAL" clId="{79872DB2-1D0D-46D9-9B66-0929AC1A55A1}" dt="2023-08-02T09:55:35.367" v="367" actId="1035"/>
          <ac:spMkLst>
            <pc:docMk/>
            <pc:sldMk cId="4097247544" sldId="1777"/>
            <ac:spMk id="33" creationId="{ABBBA5B2-EB14-3A2C-C093-C7E1D9932A64}"/>
          </ac:spMkLst>
        </pc:spChg>
        <pc:spChg chg="add del mod">
          <ac:chgData name="Elena IMBERTI" userId="5bccb51b-211b-4104-8aab-3274a194db69" providerId="ADAL" clId="{79872DB2-1D0D-46D9-9B66-0929AC1A55A1}" dt="2023-08-02T09:55:35.367" v="367" actId="1035"/>
          <ac:spMkLst>
            <pc:docMk/>
            <pc:sldMk cId="4097247544" sldId="1777"/>
            <ac:spMk id="34" creationId="{11BA0F3A-543E-B23D-8260-CC2134D5765C}"/>
          </ac:spMkLst>
        </pc:spChg>
        <pc:spChg chg="mod">
          <ac:chgData name="Elena IMBERTI" userId="5bccb51b-211b-4104-8aab-3274a194db69" providerId="ADAL" clId="{79872DB2-1D0D-46D9-9B66-0929AC1A55A1}" dt="2023-08-02T09:55:35.367" v="367" actId="1035"/>
          <ac:spMkLst>
            <pc:docMk/>
            <pc:sldMk cId="4097247544" sldId="1777"/>
            <ac:spMk id="35" creationId="{148A322E-0BA1-A62E-B3BB-5930D0DA8B0E}"/>
          </ac:spMkLst>
        </pc:spChg>
        <pc:spChg chg="mod">
          <ac:chgData name="Elena IMBERTI" userId="5bccb51b-211b-4104-8aab-3274a194db69" providerId="ADAL" clId="{79872DB2-1D0D-46D9-9B66-0929AC1A55A1}" dt="2023-08-02T09:55:35.367" v="367" actId="1035"/>
          <ac:spMkLst>
            <pc:docMk/>
            <pc:sldMk cId="4097247544" sldId="1777"/>
            <ac:spMk id="36" creationId="{1953EF7D-295C-2430-65AA-47EF175D37DD}"/>
          </ac:spMkLst>
        </pc:spChg>
        <pc:spChg chg="mod">
          <ac:chgData name="Elena IMBERTI" userId="5bccb51b-211b-4104-8aab-3274a194db69" providerId="ADAL" clId="{79872DB2-1D0D-46D9-9B66-0929AC1A55A1}" dt="2023-08-02T09:55:35.367" v="367" actId="1035"/>
          <ac:spMkLst>
            <pc:docMk/>
            <pc:sldMk cId="4097247544" sldId="1777"/>
            <ac:spMk id="37" creationId="{5DF8DC35-3550-15AB-DADC-549D0291ECC1}"/>
          </ac:spMkLst>
        </pc:spChg>
        <pc:picChg chg="del mod">
          <ac:chgData name="Elena IMBERTI" userId="5bccb51b-211b-4104-8aab-3274a194db69" providerId="ADAL" clId="{79872DB2-1D0D-46D9-9B66-0929AC1A55A1}" dt="2023-08-02T09:46:02.513" v="249" actId="478"/>
          <ac:picMkLst>
            <pc:docMk/>
            <pc:sldMk cId="4097247544" sldId="1777"/>
            <ac:picMk id="18" creationId="{9F5295EC-FC2E-895B-B95F-5AF73814EF90}"/>
          </ac:picMkLst>
        </pc:picChg>
        <pc:cxnChg chg="mod">
          <ac:chgData name="Elena IMBERTI" userId="5bccb51b-211b-4104-8aab-3274a194db69" providerId="ADAL" clId="{79872DB2-1D0D-46D9-9B66-0929AC1A55A1}" dt="2023-08-02T09:55:21.849" v="348" actId="14100"/>
          <ac:cxnSpMkLst>
            <pc:docMk/>
            <pc:sldMk cId="4097247544" sldId="1777"/>
            <ac:cxnSpMk id="2" creationId="{0CDA7153-4CB0-9793-0B4C-9459A8214C3A}"/>
          </ac:cxnSpMkLst>
        </pc:cxnChg>
      </pc:sldChg>
      <pc:sldChg chg="addSp delSp modSp add mod modNotesTx">
        <pc:chgData name="Elena IMBERTI" userId="5bccb51b-211b-4104-8aab-3274a194db69" providerId="ADAL" clId="{79872DB2-1D0D-46D9-9B66-0929AC1A55A1}" dt="2023-08-03T09:15:14.539" v="1083" actId="20577"/>
        <pc:sldMkLst>
          <pc:docMk/>
          <pc:sldMk cId="4007667406" sldId="1800"/>
        </pc:sldMkLst>
        <pc:spChg chg="del">
          <ac:chgData name="Elena IMBERTI" userId="5bccb51b-211b-4104-8aab-3274a194db69" providerId="ADAL" clId="{79872DB2-1D0D-46D9-9B66-0929AC1A55A1}" dt="2023-08-03T09:04:17.227" v="1030" actId="478"/>
          <ac:spMkLst>
            <pc:docMk/>
            <pc:sldMk cId="4007667406" sldId="1800"/>
            <ac:spMk id="2" creationId="{DBFF8231-C35F-5664-3EF7-77F2581D92D9}"/>
          </ac:spMkLst>
        </pc:spChg>
        <pc:spChg chg="add del mod">
          <ac:chgData name="Elena IMBERTI" userId="5bccb51b-211b-4104-8aab-3274a194db69" providerId="ADAL" clId="{79872DB2-1D0D-46D9-9B66-0929AC1A55A1}" dt="2023-08-03T09:00:39.843" v="853"/>
          <ac:spMkLst>
            <pc:docMk/>
            <pc:sldMk cId="4007667406" sldId="1800"/>
            <ac:spMk id="3" creationId="{2737FE9C-DD81-8B8B-29EE-FF7F52EB25A0}"/>
          </ac:spMkLst>
        </pc:spChg>
        <pc:spChg chg="add mod">
          <ac:chgData name="Elena IMBERTI" userId="5bccb51b-211b-4104-8aab-3274a194db69" providerId="ADAL" clId="{79872DB2-1D0D-46D9-9B66-0929AC1A55A1}" dt="2023-08-02T10:37:45.040" v="531" actId="20577"/>
          <ac:spMkLst>
            <pc:docMk/>
            <pc:sldMk cId="4007667406" sldId="1800"/>
            <ac:spMk id="3" creationId="{9CA1A013-4B19-A75E-0B16-10C295A2EAD9}"/>
          </ac:spMkLst>
        </pc:spChg>
        <pc:spChg chg="add mod">
          <ac:chgData name="Elena IMBERTI" userId="5bccb51b-211b-4104-8aab-3274a194db69" providerId="ADAL" clId="{79872DB2-1D0D-46D9-9B66-0929AC1A55A1}" dt="2023-08-03T09:13:08.125" v="1072" actId="20577"/>
          <ac:spMkLst>
            <pc:docMk/>
            <pc:sldMk cId="4007667406" sldId="1800"/>
            <ac:spMk id="4" creationId="{6C8A3556-4471-255B-EEA4-3907A6813DB4}"/>
          </ac:spMkLst>
        </pc:spChg>
        <pc:spChg chg="add mod">
          <ac:chgData name="Elena IMBERTI" userId="5bccb51b-211b-4104-8aab-3274a194db69" providerId="ADAL" clId="{79872DB2-1D0D-46D9-9B66-0929AC1A55A1}" dt="2023-08-03T09:04:18.232" v="1031"/>
          <ac:spMkLst>
            <pc:docMk/>
            <pc:sldMk cId="4007667406" sldId="1800"/>
            <ac:spMk id="18" creationId="{EF711F7C-3167-DB89-86A2-69EFA214DA11}"/>
          </ac:spMkLst>
        </pc:spChg>
        <pc:spChg chg="mod">
          <ac:chgData name="Elena IMBERTI" userId="5bccb51b-211b-4104-8aab-3274a194db69" providerId="ADAL" clId="{79872DB2-1D0D-46D9-9B66-0929AC1A55A1}" dt="2023-08-03T08:54:59.825" v="783" actId="1076"/>
          <ac:spMkLst>
            <pc:docMk/>
            <pc:sldMk cId="4007667406" sldId="1800"/>
            <ac:spMk id="22" creationId="{5B3B1CCE-1E23-88C1-5164-1DBC8B6CA8DB}"/>
          </ac:spMkLst>
        </pc:spChg>
        <pc:spChg chg="mod">
          <ac:chgData name="Elena IMBERTI" userId="5bccb51b-211b-4104-8aab-3274a194db69" providerId="ADAL" clId="{79872DB2-1D0D-46D9-9B66-0929AC1A55A1}" dt="2023-08-03T09:14:06.767" v="1079" actId="20577"/>
          <ac:spMkLst>
            <pc:docMk/>
            <pc:sldMk cId="4007667406" sldId="1800"/>
            <ac:spMk id="42" creationId="{09304C2F-66E8-62AB-4CBD-0F2358A0D462}"/>
          </ac:spMkLst>
        </pc:spChg>
        <pc:spChg chg="del mod">
          <ac:chgData name="Elena IMBERTI" userId="5bccb51b-211b-4104-8aab-3274a194db69" providerId="ADAL" clId="{79872DB2-1D0D-46D9-9B66-0929AC1A55A1}" dt="2023-08-03T08:55:04.680" v="785" actId="478"/>
          <ac:spMkLst>
            <pc:docMk/>
            <pc:sldMk cId="4007667406" sldId="1800"/>
            <ac:spMk id="75" creationId="{D59B3ADC-45F1-8A81-FF2D-38FDD155768B}"/>
          </ac:spMkLst>
        </pc:spChg>
        <pc:picChg chg="add mod">
          <ac:chgData name="Elena IMBERTI" userId="5bccb51b-211b-4104-8aab-3274a194db69" providerId="ADAL" clId="{79872DB2-1D0D-46D9-9B66-0929AC1A55A1}" dt="2023-08-03T08:55:02.544" v="784" actId="1076"/>
          <ac:picMkLst>
            <pc:docMk/>
            <pc:sldMk cId="4007667406" sldId="1800"/>
            <ac:picMk id="5" creationId="{DDC16626-9AA7-B4BC-E279-E5CA8B4FB00F}"/>
          </ac:picMkLst>
        </pc:picChg>
        <pc:cxnChg chg="add mod">
          <ac:chgData name="Elena IMBERTI" userId="5bccb51b-211b-4104-8aab-3274a194db69" providerId="ADAL" clId="{79872DB2-1D0D-46D9-9B66-0929AC1A55A1}" dt="2023-08-02T10:35:56.826" v="478"/>
          <ac:cxnSpMkLst>
            <pc:docMk/>
            <pc:sldMk cId="4007667406" sldId="1800"/>
            <ac:cxnSpMk id="4" creationId="{4ECBAAF1-DCC4-E590-C127-355D66BCC99E}"/>
          </ac:cxnSpMkLst>
        </pc:cxnChg>
        <pc:cxnChg chg="add mod">
          <ac:chgData name="Elena IMBERTI" userId="5bccb51b-211b-4104-8aab-3274a194db69" providerId="ADAL" clId="{79872DB2-1D0D-46D9-9B66-0929AC1A55A1}" dt="2023-08-03T09:03:33.539" v="1025" actId="1076"/>
          <ac:cxnSpMkLst>
            <pc:docMk/>
            <pc:sldMk cId="4007667406" sldId="1800"/>
            <ac:cxnSpMk id="5" creationId="{5EFB3571-61D3-47DA-4220-54855FDE987F}"/>
          </ac:cxnSpMkLst>
        </pc:cxnChg>
        <pc:cxnChg chg="add mod">
          <ac:chgData name="Elena IMBERTI" userId="5bccb51b-211b-4104-8aab-3274a194db69" providerId="ADAL" clId="{79872DB2-1D0D-46D9-9B66-0929AC1A55A1}" dt="2023-08-03T09:03:33.539" v="1025" actId="1076"/>
          <ac:cxnSpMkLst>
            <pc:docMk/>
            <pc:sldMk cId="4007667406" sldId="1800"/>
            <ac:cxnSpMk id="16" creationId="{26B55309-4015-854B-0844-2C089BCDF73A}"/>
          </ac:cxnSpMkLst>
        </pc:cxnChg>
        <pc:cxnChg chg="add mod">
          <ac:chgData name="Elena IMBERTI" userId="5bccb51b-211b-4104-8aab-3274a194db69" providerId="ADAL" clId="{79872DB2-1D0D-46D9-9B66-0929AC1A55A1}" dt="2023-08-03T09:03:33.539" v="1025" actId="1076"/>
          <ac:cxnSpMkLst>
            <pc:docMk/>
            <pc:sldMk cId="4007667406" sldId="1800"/>
            <ac:cxnSpMk id="17" creationId="{0356AA84-BD1C-B98C-088A-01AADF2AF381}"/>
          </ac:cxnSpMkLst>
        </pc:cxnChg>
        <pc:cxnChg chg="add mod">
          <ac:chgData name="Elena IMBERTI" userId="5bccb51b-211b-4104-8aab-3274a194db69" providerId="ADAL" clId="{79872DB2-1D0D-46D9-9B66-0929AC1A55A1}" dt="2023-08-03T09:04:18.232" v="1031"/>
          <ac:cxnSpMkLst>
            <pc:docMk/>
            <pc:sldMk cId="4007667406" sldId="1800"/>
            <ac:cxnSpMk id="19" creationId="{499FC2A2-FCD8-14FB-DBF6-97C935A4261B}"/>
          </ac:cxnSpMkLst>
        </pc:cxnChg>
      </pc:sldChg>
      <pc:sldChg chg="addSp modSp mod">
        <pc:chgData name="Elena IMBERTI" userId="5bccb51b-211b-4104-8aab-3274a194db69" providerId="ADAL" clId="{79872DB2-1D0D-46D9-9B66-0929AC1A55A1}" dt="2023-08-03T11:16:24.890" v="1085" actId="113"/>
        <pc:sldMkLst>
          <pc:docMk/>
          <pc:sldMk cId="425883230" sldId="1803"/>
        </pc:sldMkLst>
        <pc:spChg chg="mod">
          <ac:chgData name="Elena IMBERTI" userId="5bccb51b-211b-4104-8aab-3274a194db69" providerId="ADAL" clId="{79872DB2-1D0D-46D9-9B66-0929AC1A55A1}" dt="2023-08-02T09:30:40.249" v="127" actId="20577"/>
          <ac:spMkLst>
            <pc:docMk/>
            <pc:sldMk cId="425883230" sldId="1803"/>
            <ac:spMk id="4" creationId="{8BC35EE4-8075-4ABF-95CB-5FA2980CBAC6}"/>
          </ac:spMkLst>
        </pc:spChg>
        <pc:spChg chg="mod">
          <ac:chgData name="Elena IMBERTI" userId="5bccb51b-211b-4104-8aab-3274a194db69" providerId="ADAL" clId="{79872DB2-1D0D-46D9-9B66-0929AC1A55A1}" dt="2023-08-02T09:30:25.674" v="118" actId="1036"/>
          <ac:spMkLst>
            <pc:docMk/>
            <pc:sldMk cId="425883230" sldId="1803"/>
            <ac:spMk id="7" creationId="{4A66E572-CFAB-DF0C-3308-4D2D4DA743B4}"/>
          </ac:spMkLst>
        </pc:spChg>
        <pc:spChg chg="add mod">
          <ac:chgData name="Elena IMBERTI" userId="5bccb51b-211b-4104-8aab-3274a194db69" providerId="ADAL" clId="{79872DB2-1D0D-46D9-9B66-0929AC1A55A1}" dt="2023-08-03T11:16:24.890" v="1085" actId="113"/>
          <ac:spMkLst>
            <pc:docMk/>
            <pc:sldMk cId="425883230" sldId="1803"/>
            <ac:spMk id="9" creationId="{5F220876-FCE7-4AA7-841D-55C72BB30E28}"/>
          </ac:spMkLst>
        </pc:spChg>
        <pc:spChg chg="mod">
          <ac:chgData name="Elena IMBERTI" userId="5bccb51b-211b-4104-8aab-3274a194db69" providerId="ADAL" clId="{79872DB2-1D0D-46D9-9B66-0929AC1A55A1}" dt="2023-08-02T09:30:35.263" v="126" actId="1036"/>
          <ac:spMkLst>
            <pc:docMk/>
            <pc:sldMk cId="425883230" sldId="1803"/>
            <ac:spMk id="99" creationId="{65E37E0C-08DE-4E22-3CF3-E898E66C73F3}"/>
          </ac:spMkLst>
        </pc:spChg>
        <pc:cxnChg chg="add mod">
          <ac:chgData name="Elena IMBERTI" userId="5bccb51b-211b-4104-8aab-3274a194db69" providerId="ADAL" clId="{79872DB2-1D0D-46D9-9B66-0929AC1A55A1}" dt="2023-08-02T09:29:47.163" v="31" actId="1076"/>
          <ac:cxnSpMkLst>
            <pc:docMk/>
            <pc:sldMk cId="425883230" sldId="1803"/>
            <ac:cxnSpMk id="5" creationId="{8E684BD7-7422-1D8F-F95B-A81E360E20FB}"/>
          </ac:cxnSpMkLst>
        </pc:cxnChg>
      </pc:sldChg>
      <pc:sldChg chg="modSp del mod">
        <pc:chgData name="Elena IMBERTI" userId="5bccb51b-211b-4104-8aab-3274a194db69" providerId="ADAL" clId="{79872DB2-1D0D-46D9-9B66-0929AC1A55A1}" dt="2023-08-02T09:55:10.010" v="345" actId="2696"/>
        <pc:sldMkLst>
          <pc:docMk/>
          <pc:sldMk cId="1244413479" sldId="1805"/>
        </pc:sldMkLst>
        <pc:spChg chg="mod">
          <ac:chgData name="Elena IMBERTI" userId="5bccb51b-211b-4104-8aab-3274a194db69" providerId="ADAL" clId="{79872DB2-1D0D-46D9-9B66-0929AC1A55A1}" dt="2023-08-02T09:23:14.757" v="7" actId="1076"/>
          <ac:spMkLst>
            <pc:docMk/>
            <pc:sldMk cId="1244413479" sldId="1805"/>
            <ac:spMk id="3" creationId="{557F56C7-CDCB-0B5E-0B33-BFF3EB9B058E}"/>
          </ac:spMkLst>
        </pc:spChg>
      </pc:sldChg>
      <pc:sldChg chg="addSp delSp modSp mod ord">
        <pc:chgData name="Elena IMBERTI" userId="5bccb51b-211b-4104-8aab-3274a194db69" providerId="ADAL" clId="{79872DB2-1D0D-46D9-9B66-0929AC1A55A1}" dt="2023-08-03T11:36:18.486" v="1098" actId="20577"/>
        <pc:sldMkLst>
          <pc:docMk/>
          <pc:sldMk cId="382401605" sldId="1806"/>
        </pc:sldMkLst>
        <pc:spChg chg="add mod">
          <ac:chgData name="Elena IMBERTI" userId="5bccb51b-211b-4104-8aab-3274a194db69" providerId="ADAL" clId="{79872DB2-1D0D-46D9-9B66-0929AC1A55A1}" dt="2023-08-03T11:36:18.486" v="1098" actId="20577"/>
          <ac:spMkLst>
            <pc:docMk/>
            <pc:sldMk cId="382401605" sldId="1806"/>
            <ac:spMk id="2" creationId="{CD718086-B0CE-6B26-61D5-0D0B4DF80D29}"/>
          </ac:spMkLst>
        </pc:spChg>
        <pc:spChg chg="del">
          <ac:chgData name="Elena IMBERTI" userId="5bccb51b-211b-4104-8aab-3274a194db69" providerId="ADAL" clId="{79872DB2-1D0D-46D9-9B66-0929AC1A55A1}" dt="2023-08-02T09:29:32.776" v="28" actId="478"/>
          <ac:spMkLst>
            <pc:docMk/>
            <pc:sldMk cId="382401605" sldId="1806"/>
            <ac:spMk id="5" creationId="{4CBBF2A7-3374-B825-E7DC-0539C43A3D26}"/>
          </ac:spMkLst>
        </pc:spChg>
        <pc:spChg chg="add mod">
          <ac:chgData name="Elena IMBERTI" userId="5bccb51b-211b-4104-8aab-3274a194db69" providerId="ADAL" clId="{79872DB2-1D0D-46D9-9B66-0929AC1A55A1}" dt="2023-08-02T10:03:22.220" v="410" actId="1036"/>
          <ac:spMkLst>
            <pc:docMk/>
            <pc:sldMk cId="382401605" sldId="1806"/>
            <ac:spMk id="8" creationId="{132948BA-94BD-EC48-49EC-93B7207D83E7}"/>
          </ac:spMkLst>
        </pc:spChg>
        <pc:spChg chg="add mod">
          <ac:chgData name="Elena IMBERTI" userId="5bccb51b-211b-4104-8aab-3274a194db69" providerId="ADAL" clId="{79872DB2-1D0D-46D9-9B66-0929AC1A55A1}" dt="2023-08-02T10:03:22.220" v="410" actId="1036"/>
          <ac:spMkLst>
            <pc:docMk/>
            <pc:sldMk cId="382401605" sldId="1806"/>
            <ac:spMk id="9" creationId="{AE9CF307-4D63-4A62-7B98-B056181C084C}"/>
          </ac:spMkLst>
        </pc:spChg>
        <pc:spChg chg="add mod">
          <ac:chgData name="Elena IMBERTI" userId="5bccb51b-211b-4104-8aab-3274a194db69" providerId="ADAL" clId="{79872DB2-1D0D-46D9-9B66-0929AC1A55A1}" dt="2023-08-02T10:04:00.496" v="415" actId="1076"/>
          <ac:spMkLst>
            <pc:docMk/>
            <pc:sldMk cId="382401605" sldId="1806"/>
            <ac:spMk id="10" creationId="{2CDDC8F5-0D31-39A8-9122-6A149A47069F}"/>
          </ac:spMkLst>
        </pc:spChg>
        <pc:spChg chg="add mod">
          <ac:chgData name="Elena IMBERTI" userId="5bccb51b-211b-4104-8aab-3274a194db69" providerId="ADAL" clId="{79872DB2-1D0D-46D9-9B66-0929AC1A55A1}" dt="2023-08-02T10:04:58.090" v="438"/>
          <ac:spMkLst>
            <pc:docMk/>
            <pc:sldMk cId="382401605" sldId="1806"/>
            <ac:spMk id="11" creationId="{F592989C-4158-FD3B-753F-C3F4B8E4DE9F}"/>
          </ac:spMkLst>
        </pc:spChg>
        <pc:spChg chg="add mod">
          <ac:chgData name="Elena IMBERTI" userId="5bccb51b-211b-4104-8aab-3274a194db69" providerId="ADAL" clId="{79872DB2-1D0D-46D9-9B66-0929AC1A55A1}" dt="2023-08-02T10:05:47.699" v="443" actId="403"/>
          <ac:spMkLst>
            <pc:docMk/>
            <pc:sldMk cId="382401605" sldId="1806"/>
            <ac:spMk id="12" creationId="{497F4271-6A72-ABAE-AE21-9412BF21BADB}"/>
          </ac:spMkLst>
        </pc:spChg>
        <pc:spChg chg="add mod">
          <ac:chgData name="Elena IMBERTI" userId="5bccb51b-211b-4104-8aab-3274a194db69" providerId="ADAL" clId="{79872DB2-1D0D-46D9-9B66-0929AC1A55A1}" dt="2023-08-02T10:04:54.611" v="437"/>
          <ac:spMkLst>
            <pc:docMk/>
            <pc:sldMk cId="382401605" sldId="1806"/>
            <ac:spMk id="13" creationId="{55473B69-391F-DF60-CFBC-7546A8D6EFB7}"/>
          </ac:spMkLst>
        </pc:spChg>
        <pc:spChg chg="add mod">
          <ac:chgData name="Elena IMBERTI" userId="5bccb51b-211b-4104-8aab-3274a194db69" providerId="ADAL" clId="{79872DB2-1D0D-46D9-9B66-0929AC1A55A1}" dt="2023-08-02T10:06:07.826" v="471" actId="20577"/>
          <ac:spMkLst>
            <pc:docMk/>
            <pc:sldMk cId="382401605" sldId="1806"/>
            <ac:spMk id="14" creationId="{13A85332-D18F-66BB-28BA-ED34D65EA78C}"/>
          </ac:spMkLst>
        </pc:spChg>
        <pc:spChg chg="add mod">
          <ac:chgData name="Elena IMBERTI" userId="5bccb51b-211b-4104-8aab-3274a194db69" providerId="ADAL" clId="{79872DB2-1D0D-46D9-9B66-0929AC1A55A1}" dt="2023-08-02T10:05:30.203" v="441" actId="948"/>
          <ac:spMkLst>
            <pc:docMk/>
            <pc:sldMk cId="382401605" sldId="1806"/>
            <ac:spMk id="15" creationId="{8C601EB4-6556-3B61-DAFB-74A59FA1DE10}"/>
          </ac:spMkLst>
        </pc:spChg>
        <pc:spChg chg="add mod">
          <ac:chgData name="Elena IMBERTI" userId="5bccb51b-211b-4104-8aab-3274a194db69" providerId="ADAL" clId="{79872DB2-1D0D-46D9-9B66-0929AC1A55A1}" dt="2023-08-02T10:06:18.616" v="473" actId="14100"/>
          <ac:spMkLst>
            <pc:docMk/>
            <pc:sldMk cId="382401605" sldId="1806"/>
            <ac:spMk id="16" creationId="{B1634953-B13C-7638-CFF0-90228F57A010}"/>
          </ac:spMkLst>
        </pc:spChg>
        <pc:grpChg chg="add mod">
          <ac:chgData name="Elena IMBERTI" userId="5bccb51b-211b-4104-8aab-3274a194db69" providerId="ADAL" clId="{79872DB2-1D0D-46D9-9B66-0929AC1A55A1}" dt="2023-08-02T10:04:40.875" v="435" actId="1037"/>
          <ac:grpSpMkLst>
            <pc:docMk/>
            <pc:sldMk cId="382401605" sldId="1806"/>
            <ac:grpSpMk id="4" creationId="{3F906124-F33B-EE06-D6DA-200E33E3C701}"/>
          </ac:grpSpMkLst>
        </pc:grpChg>
        <pc:grpChg chg="add mod">
          <ac:chgData name="Elena IMBERTI" userId="5bccb51b-211b-4104-8aab-3274a194db69" providerId="ADAL" clId="{79872DB2-1D0D-46D9-9B66-0929AC1A55A1}" dt="2023-08-02T10:04:18.056" v="420" actId="1036"/>
          <ac:grpSpMkLst>
            <pc:docMk/>
            <pc:sldMk cId="382401605" sldId="1806"/>
            <ac:grpSpMk id="6" creationId="{B29980EF-8CC5-7042-B199-9790CFC89669}"/>
          </ac:grpSpMkLst>
        </pc:grpChg>
        <pc:grpChg chg="add mod">
          <ac:chgData name="Elena IMBERTI" userId="5bccb51b-211b-4104-8aab-3274a194db69" providerId="ADAL" clId="{79872DB2-1D0D-46D9-9B66-0929AC1A55A1}" dt="2023-08-02T10:03:27.584" v="411" actId="14100"/>
          <ac:grpSpMkLst>
            <pc:docMk/>
            <pc:sldMk cId="382401605" sldId="1806"/>
            <ac:grpSpMk id="7" creationId="{79D75511-955E-759E-99F1-D85F2ADF4780}"/>
          </ac:grpSpMkLst>
        </pc:grpChg>
        <pc:cxnChg chg="add mod">
          <ac:chgData name="Elena IMBERTI" userId="5bccb51b-211b-4104-8aab-3274a194db69" providerId="ADAL" clId="{79872DB2-1D0D-46D9-9B66-0929AC1A55A1}" dt="2023-08-02T09:29:23.528" v="25"/>
          <ac:cxnSpMkLst>
            <pc:docMk/>
            <pc:sldMk cId="382401605" sldId="1806"/>
            <ac:cxnSpMk id="3" creationId="{28CC065B-8E3C-47F4-E8B9-64A50AA444F0}"/>
          </ac:cxnSpMkLst>
        </pc:cxnChg>
      </pc:sldChg>
      <pc:sldChg chg="modSp add mod">
        <pc:chgData name="Elena IMBERTI" userId="5bccb51b-211b-4104-8aab-3274a194db69" providerId="ADAL" clId="{79872DB2-1D0D-46D9-9B66-0929AC1A55A1}" dt="2023-08-04T13:25:11.209" v="1099" actId="20577"/>
        <pc:sldMkLst>
          <pc:docMk/>
          <pc:sldMk cId="1782029752" sldId="1807"/>
        </pc:sldMkLst>
        <pc:spChg chg="mod">
          <ac:chgData name="Elena IMBERTI" userId="5bccb51b-211b-4104-8aab-3274a194db69" providerId="ADAL" clId="{79872DB2-1D0D-46D9-9B66-0929AC1A55A1}" dt="2023-08-04T13:25:11.209" v="1099" actId="20577"/>
          <ac:spMkLst>
            <pc:docMk/>
            <pc:sldMk cId="1782029752" sldId="1807"/>
            <ac:spMk id="2" creationId="{504723F9-B9BD-0ED3-05C0-4AF5827DD0F0}"/>
          </ac:spMkLst>
        </pc:spChg>
      </pc:sldChg>
      <pc:sldChg chg="delSp modSp add del mod delAnim">
        <pc:chgData name="Elena IMBERTI" userId="5bccb51b-211b-4104-8aab-3274a194db69" providerId="ADAL" clId="{79872DB2-1D0D-46D9-9B66-0929AC1A55A1}" dt="2023-08-03T09:04:23.096" v="1032" actId="2696"/>
        <pc:sldMkLst>
          <pc:docMk/>
          <pc:sldMk cId="1430907615" sldId="1808"/>
        </pc:sldMkLst>
        <pc:spChg chg="del">
          <ac:chgData name="Elena IMBERTI" userId="5bccb51b-211b-4104-8aab-3274a194db69" providerId="ADAL" clId="{79872DB2-1D0D-46D9-9B66-0929AC1A55A1}" dt="2023-08-03T08:59:45.594" v="846" actId="478"/>
          <ac:spMkLst>
            <pc:docMk/>
            <pc:sldMk cId="1430907615" sldId="1808"/>
            <ac:spMk id="10" creationId="{75256C0A-CE7C-850C-DA50-B7F0D23A9399}"/>
          </ac:spMkLst>
        </pc:spChg>
        <pc:spChg chg="del mod">
          <ac:chgData name="Elena IMBERTI" userId="5bccb51b-211b-4104-8aab-3274a194db69" providerId="ADAL" clId="{79872DB2-1D0D-46D9-9B66-0929AC1A55A1}" dt="2023-08-03T08:59:47.633" v="847" actId="478"/>
          <ac:spMkLst>
            <pc:docMk/>
            <pc:sldMk cId="1430907615" sldId="1808"/>
            <ac:spMk id="22" creationId="{5B3B1CCE-1E23-88C1-5164-1DBC8B6CA8DB}"/>
          </ac:spMkLst>
        </pc:spChg>
        <pc:spChg chg="del">
          <ac:chgData name="Elena IMBERTI" userId="5bccb51b-211b-4104-8aab-3274a194db69" providerId="ADAL" clId="{79872DB2-1D0D-46D9-9B66-0929AC1A55A1}" dt="2023-08-03T08:59:45.594" v="846" actId="478"/>
          <ac:spMkLst>
            <pc:docMk/>
            <pc:sldMk cId="1430907615" sldId="1808"/>
            <ac:spMk id="30" creationId="{EE9823DD-85D4-B5D7-BFE7-3F41DBE6806D}"/>
          </ac:spMkLst>
        </pc:spChg>
        <pc:spChg chg="del">
          <ac:chgData name="Elena IMBERTI" userId="5bccb51b-211b-4104-8aab-3274a194db69" providerId="ADAL" clId="{79872DB2-1D0D-46D9-9B66-0929AC1A55A1}" dt="2023-08-03T08:59:45.594" v="846" actId="478"/>
          <ac:spMkLst>
            <pc:docMk/>
            <pc:sldMk cId="1430907615" sldId="1808"/>
            <ac:spMk id="31" creationId="{DD5483C6-5230-9F52-AFF2-D6F42DB64D23}"/>
          </ac:spMkLst>
        </pc:spChg>
        <pc:spChg chg="del mod">
          <ac:chgData name="Elena IMBERTI" userId="5bccb51b-211b-4104-8aab-3274a194db69" providerId="ADAL" clId="{79872DB2-1D0D-46D9-9B66-0929AC1A55A1}" dt="2023-08-03T08:59:50.567" v="849" actId="478"/>
          <ac:spMkLst>
            <pc:docMk/>
            <pc:sldMk cId="1430907615" sldId="1808"/>
            <ac:spMk id="42" creationId="{09304C2F-66E8-62AB-4CBD-0F2358A0D462}"/>
          </ac:spMkLst>
        </pc:spChg>
        <pc:spChg chg="del">
          <ac:chgData name="Elena IMBERTI" userId="5bccb51b-211b-4104-8aab-3274a194db69" providerId="ADAL" clId="{79872DB2-1D0D-46D9-9B66-0929AC1A55A1}" dt="2023-08-03T08:59:49.046" v="848" actId="478"/>
          <ac:spMkLst>
            <pc:docMk/>
            <pc:sldMk cId="1430907615" sldId="1808"/>
            <ac:spMk id="71" creationId="{F6BE2E65-1520-4C94-5176-1DD08F3B1AD0}"/>
          </ac:spMkLst>
        </pc:spChg>
        <pc:graphicFrameChg chg="del">
          <ac:chgData name="Elena IMBERTI" userId="5bccb51b-211b-4104-8aab-3274a194db69" providerId="ADAL" clId="{79872DB2-1D0D-46D9-9B66-0929AC1A55A1}" dt="2023-08-03T08:59:45.594" v="846" actId="478"/>
          <ac:graphicFrameMkLst>
            <pc:docMk/>
            <pc:sldMk cId="1430907615" sldId="1808"/>
            <ac:graphicFrameMk id="6" creationId="{4B9CD0F8-6576-9905-3262-2FD4EE01E0FC}"/>
          </ac:graphicFrameMkLst>
        </pc:graphicFrameChg>
        <pc:picChg chg="mod modCrop">
          <ac:chgData name="Elena IMBERTI" userId="5bccb51b-211b-4104-8aab-3274a194db69" providerId="ADAL" clId="{79872DB2-1D0D-46D9-9B66-0929AC1A55A1}" dt="2023-08-03T08:59:55.027" v="850" actId="1076"/>
          <ac:picMkLst>
            <pc:docMk/>
            <pc:sldMk cId="1430907615" sldId="1808"/>
            <ac:picMk id="5" creationId="{DDC16626-9AA7-B4BC-E279-E5CA8B4FB00F}"/>
          </ac:picMkLst>
        </pc:picChg>
        <pc:picChg chg="del">
          <ac:chgData name="Elena IMBERTI" userId="5bccb51b-211b-4104-8aab-3274a194db69" providerId="ADAL" clId="{79872DB2-1D0D-46D9-9B66-0929AC1A55A1}" dt="2023-08-03T08:59:45.594" v="846" actId="478"/>
          <ac:picMkLst>
            <pc:docMk/>
            <pc:sldMk cId="1430907615" sldId="1808"/>
            <ac:picMk id="7" creationId="{A43015F5-FB5C-792E-86EA-C877B80477AA}"/>
          </ac:picMkLst>
        </pc:picChg>
        <pc:picChg chg="del">
          <ac:chgData name="Elena IMBERTI" userId="5bccb51b-211b-4104-8aab-3274a194db69" providerId="ADAL" clId="{79872DB2-1D0D-46D9-9B66-0929AC1A55A1}" dt="2023-08-03T08:59:45.594" v="846" actId="478"/>
          <ac:picMkLst>
            <pc:docMk/>
            <pc:sldMk cId="1430907615" sldId="1808"/>
            <ac:picMk id="8" creationId="{E35D741C-5415-643F-8FDB-3E2C985E2950}"/>
          </ac:picMkLst>
        </pc:picChg>
        <pc:picChg chg="del">
          <ac:chgData name="Elena IMBERTI" userId="5bccb51b-211b-4104-8aab-3274a194db69" providerId="ADAL" clId="{79872DB2-1D0D-46D9-9B66-0929AC1A55A1}" dt="2023-08-03T08:59:45.594" v="846" actId="478"/>
          <ac:picMkLst>
            <pc:docMk/>
            <pc:sldMk cId="1430907615" sldId="1808"/>
            <ac:picMk id="9" creationId="{6B1715B8-D874-6EF6-BC90-F702ED03293A}"/>
          </ac:picMkLst>
        </pc:picChg>
        <pc:cxnChg chg="del">
          <ac:chgData name="Elena IMBERTI" userId="5bccb51b-211b-4104-8aab-3274a194db69" providerId="ADAL" clId="{79872DB2-1D0D-46D9-9B66-0929AC1A55A1}" dt="2023-08-03T08:59:45.594" v="846" actId="478"/>
          <ac:cxnSpMkLst>
            <pc:docMk/>
            <pc:sldMk cId="1430907615" sldId="1808"/>
            <ac:cxnSpMk id="11" creationId="{CEABD9CB-83A5-57EF-F7D0-D65FD724FA2A}"/>
          </ac:cxnSpMkLst>
        </pc:cxnChg>
        <pc:cxnChg chg="del">
          <ac:chgData name="Elena IMBERTI" userId="5bccb51b-211b-4104-8aab-3274a194db69" providerId="ADAL" clId="{79872DB2-1D0D-46D9-9B66-0929AC1A55A1}" dt="2023-08-03T08:59:45.594" v="846" actId="478"/>
          <ac:cxnSpMkLst>
            <pc:docMk/>
            <pc:sldMk cId="1430907615" sldId="1808"/>
            <ac:cxnSpMk id="12" creationId="{FD793AD5-F107-35B5-030D-DC6B98E5A59B}"/>
          </ac:cxnSpMkLst>
        </pc:cxnChg>
        <pc:cxnChg chg="del">
          <ac:chgData name="Elena IMBERTI" userId="5bccb51b-211b-4104-8aab-3274a194db69" providerId="ADAL" clId="{79872DB2-1D0D-46D9-9B66-0929AC1A55A1}" dt="2023-08-03T08:59:45.594" v="846" actId="478"/>
          <ac:cxnSpMkLst>
            <pc:docMk/>
            <pc:sldMk cId="1430907615" sldId="1808"/>
            <ac:cxnSpMk id="13" creationId="{31F39320-21BD-70AF-5BDA-91334D4933C9}"/>
          </ac:cxnSpMkLst>
        </pc:cxnChg>
        <pc:cxnChg chg="del">
          <ac:chgData name="Elena IMBERTI" userId="5bccb51b-211b-4104-8aab-3274a194db69" providerId="ADAL" clId="{79872DB2-1D0D-46D9-9B66-0929AC1A55A1}" dt="2023-08-03T08:59:45.594" v="846" actId="478"/>
          <ac:cxnSpMkLst>
            <pc:docMk/>
            <pc:sldMk cId="1430907615" sldId="1808"/>
            <ac:cxnSpMk id="14" creationId="{B18BC7AE-757C-A55D-0539-9E5A0F6AE2D9}"/>
          </ac:cxnSpMkLst>
        </pc:cxnChg>
        <pc:cxnChg chg="del">
          <ac:chgData name="Elena IMBERTI" userId="5bccb51b-211b-4104-8aab-3274a194db69" providerId="ADAL" clId="{79872DB2-1D0D-46D9-9B66-0929AC1A55A1}" dt="2023-08-03T08:59:45.594" v="846" actId="478"/>
          <ac:cxnSpMkLst>
            <pc:docMk/>
            <pc:sldMk cId="1430907615" sldId="1808"/>
            <ac:cxnSpMk id="15" creationId="{55F082F8-B8F9-168F-CF40-621EF18033C6}"/>
          </ac:cxnSpMkLst>
        </pc:cxnChg>
        <pc:cxnChg chg="del">
          <ac:chgData name="Elena IMBERTI" userId="5bccb51b-211b-4104-8aab-3274a194db69" providerId="ADAL" clId="{79872DB2-1D0D-46D9-9B66-0929AC1A55A1}" dt="2023-08-03T08:59:45.594" v="846" actId="478"/>
          <ac:cxnSpMkLst>
            <pc:docMk/>
            <pc:sldMk cId="1430907615" sldId="1808"/>
            <ac:cxnSpMk id="29" creationId="{D5574143-90AE-2CEF-6A4F-7EB567908E02}"/>
          </ac:cxnSpMkLst>
        </pc:cxnChg>
        <pc:cxnChg chg="del">
          <ac:chgData name="Elena IMBERTI" userId="5bccb51b-211b-4104-8aab-3274a194db69" providerId="ADAL" clId="{79872DB2-1D0D-46D9-9B66-0929AC1A55A1}" dt="2023-08-03T08:55:23.357" v="790" actId="478"/>
          <ac:cxnSpMkLst>
            <pc:docMk/>
            <pc:sldMk cId="1430907615" sldId="1808"/>
            <ac:cxnSpMk id="32" creationId="{E2B2249A-86B1-97E7-110B-31A5EEA6303E}"/>
          </ac:cxnSpMkLst>
        </pc:cxnChg>
        <pc:cxnChg chg="del">
          <ac:chgData name="Elena IMBERTI" userId="5bccb51b-211b-4104-8aab-3274a194db69" providerId="ADAL" clId="{79872DB2-1D0D-46D9-9B66-0929AC1A55A1}" dt="2023-08-03T08:55:25.896" v="792" actId="478"/>
          <ac:cxnSpMkLst>
            <pc:docMk/>
            <pc:sldMk cId="1430907615" sldId="1808"/>
            <ac:cxnSpMk id="33" creationId="{CE62AD8A-B19B-EEC1-480F-4B2E55EE8235}"/>
          </ac:cxnSpMkLst>
        </pc:cxnChg>
        <pc:cxnChg chg="del">
          <ac:chgData name="Elena IMBERTI" userId="5bccb51b-211b-4104-8aab-3274a194db69" providerId="ADAL" clId="{79872DB2-1D0D-46D9-9B66-0929AC1A55A1}" dt="2023-08-03T08:55:24.824" v="791" actId="478"/>
          <ac:cxnSpMkLst>
            <pc:docMk/>
            <pc:sldMk cId="1430907615" sldId="1808"/>
            <ac:cxnSpMk id="34" creationId="{A0CCD619-4F6C-5789-F036-627C0AECFE34}"/>
          </ac:cxnSpMkLst>
        </pc:cxnChg>
        <pc:cxnChg chg="del">
          <ac:chgData name="Elena IMBERTI" userId="5bccb51b-211b-4104-8aab-3274a194db69" providerId="ADAL" clId="{79872DB2-1D0D-46D9-9B66-0929AC1A55A1}" dt="2023-08-03T08:55:26.685" v="793" actId="478"/>
          <ac:cxnSpMkLst>
            <pc:docMk/>
            <pc:sldMk cId="1430907615" sldId="1808"/>
            <ac:cxnSpMk id="72" creationId="{82E34259-A039-DF28-2F38-79AB4B3551E8}"/>
          </ac:cxnSpMkLst>
        </pc:cxnChg>
        <pc:cxnChg chg="del">
          <ac:chgData name="Elena IMBERTI" userId="5bccb51b-211b-4104-8aab-3274a194db69" providerId="ADAL" clId="{79872DB2-1D0D-46D9-9B66-0929AC1A55A1}" dt="2023-08-03T08:55:27.854" v="794" actId="478"/>
          <ac:cxnSpMkLst>
            <pc:docMk/>
            <pc:sldMk cId="1430907615" sldId="1808"/>
            <ac:cxnSpMk id="74" creationId="{C139D57E-A84C-9B6E-80CD-0F085BE20A77}"/>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43C8DE-EA8B-4523-9C2C-74CE69A1A50B}" type="doc">
      <dgm:prSet loTypeId="urn:microsoft.com/office/officeart/2005/8/layout/venn3" loCatId="relationship" qsTypeId="urn:microsoft.com/office/officeart/2005/8/quickstyle/simple1" qsCatId="simple" csTypeId="urn:microsoft.com/office/officeart/2005/8/colors/colorful1" csCatId="colorful" phldr="1"/>
      <dgm:spPr/>
      <dgm:t>
        <a:bodyPr/>
        <a:lstStyle/>
        <a:p>
          <a:endParaRPr lang="en-US"/>
        </a:p>
      </dgm:t>
    </dgm:pt>
    <dgm:pt modelId="{FC74521B-2B1F-4D10-8966-BA3D5E8FD885}">
      <dgm:prSet phldrT="[Text]" custT="1"/>
      <dgm:spPr/>
      <dgm:t>
        <a:bodyPr/>
        <a:lstStyle/>
        <a:p>
          <a:r>
            <a:rPr lang="en-US" sz="2200" b="1" dirty="0">
              <a:solidFill>
                <a:srgbClr val="00206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Robust </a:t>
          </a:r>
        </a:p>
      </dgm:t>
    </dgm:pt>
    <dgm:pt modelId="{CEFCFC34-E0A7-4D73-B492-D288AC4A1720}" type="parTrans" cxnId="{EB9DB94C-A35A-4400-8560-E91255CE17F7}">
      <dgm:prSet/>
      <dgm:spPr/>
      <dgm:t>
        <a:bodyPr/>
        <a:lstStyle/>
        <a:p>
          <a:endParaRPr lang="en-US" b="1">
            <a:solidFill>
              <a:srgbClr val="002060"/>
            </a:solidFill>
            <a:effectLst>
              <a:outerShdw blurRad="38100" dist="38100" dir="2700000" algn="tl">
                <a:srgbClr val="000000">
                  <a:alpha val="43137"/>
                </a:srgbClr>
              </a:outerShdw>
            </a:effectLst>
          </a:endParaRPr>
        </a:p>
      </dgm:t>
    </dgm:pt>
    <dgm:pt modelId="{A802463D-B3A2-4E38-B7C4-20FE92485A0D}" type="sibTrans" cxnId="{EB9DB94C-A35A-4400-8560-E91255CE17F7}">
      <dgm:prSet/>
      <dgm:spPr/>
      <dgm:t>
        <a:bodyPr/>
        <a:lstStyle/>
        <a:p>
          <a:endParaRPr lang="en-US" b="1">
            <a:solidFill>
              <a:srgbClr val="002060"/>
            </a:solidFill>
            <a:effectLst>
              <a:outerShdw blurRad="38100" dist="38100" dir="2700000" algn="tl">
                <a:srgbClr val="000000">
                  <a:alpha val="43137"/>
                </a:srgbClr>
              </a:outerShdw>
            </a:effectLst>
          </a:endParaRPr>
        </a:p>
      </dgm:t>
    </dgm:pt>
    <dgm:pt modelId="{35741429-38FB-4774-8110-17CDED4912B3}">
      <dgm:prSet phldrT="[Text]" custT="1"/>
      <dgm:spPr/>
      <dgm:t>
        <a:bodyPr/>
        <a:lstStyle/>
        <a:p>
          <a:r>
            <a:rPr lang="en-US" sz="2200" b="1">
              <a:solidFill>
                <a:srgbClr val="00206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Impartial </a:t>
          </a:r>
        </a:p>
      </dgm:t>
    </dgm:pt>
    <dgm:pt modelId="{7896E044-84A2-4D7E-A532-2D93A9B68FCE}" type="parTrans" cxnId="{1D5CB2FE-44FF-44E9-8A88-27039522EF95}">
      <dgm:prSet/>
      <dgm:spPr/>
      <dgm:t>
        <a:bodyPr/>
        <a:lstStyle/>
        <a:p>
          <a:endParaRPr lang="en-US" b="1">
            <a:solidFill>
              <a:srgbClr val="002060"/>
            </a:solidFill>
            <a:effectLst>
              <a:outerShdw blurRad="38100" dist="38100" dir="2700000" algn="tl">
                <a:srgbClr val="000000">
                  <a:alpha val="43137"/>
                </a:srgbClr>
              </a:outerShdw>
            </a:effectLst>
          </a:endParaRPr>
        </a:p>
      </dgm:t>
    </dgm:pt>
    <dgm:pt modelId="{B53D06E1-A1AF-4DBF-9D02-E4A7E7731458}" type="sibTrans" cxnId="{1D5CB2FE-44FF-44E9-8A88-27039522EF95}">
      <dgm:prSet/>
      <dgm:spPr/>
      <dgm:t>
        <a:bodyPr/>
        <a:lstStyle/>
        <a:p>
          <a:endParaRPr lang="en-US" b="1">
            <a:solidFill>
              <a:srgbClr val="002060"/>
            </a:solidFill>
            <a:effectLst>
              <a:outerShdw blurRad="38100" dist="38100" dir="2700000" algn="tl">
                <a:srgbClr val="000000">
                  <a:alpha val="43137"/>
                </a:srgbClr>
              </a:outerShdw>
            </a:effectLst>
          </a:endParaRPr>
        </a:p>
      </dgm:t>
    </dgm:pt>
    <dgm:pt modelId="{B532FCB1-9A54-4FB3-A800-B7BA1EB6B569}">
      <dgm:prSet phldrT="[Text]" custT="1"/>
      <dgm:spPr/>
      <dgm:t>
        <a:bodyPr/>
        <a:lstStyle/>
        <a:p>
          <a:r>
            <a:rPr lang="en-US" sz="2200" b="1">
              <a:solidFill>
                <a:srgbClr val="00206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Transparent </a:t>
          </a:r>
        </a:p>
      </dgm:t>
    </dgm:pt>
    <dgm:pt modelId="{6D86B97B-70F8-4E06-843D-92751B0CE63A}" type="parTrans" cxnId="{8631F55B-39A0-4973-AF73-ABAB12B99BED}">
      <dgm:prSet/>
      <dgm:spPr/>
      <dgm:t>
        <a:bodyPr/>
        <a:lstStyle/>
        <a:p>
          <a:endParaRPr lang="en-US" b="1">
            <a:solidFill>
              <a:srgbClr val="002060"/>
            </a:solidFill>
            <a:effectLst>
              <a:outerShdw blurRad="38100" dist="38100" dir="2700000" algn="tl">
                <a:srgbClr val="000000">
                  <a:alpha val="43137"/>
                </a:srgbClr>
              </a:outerShdw>
            </a:effectLst>
          </a:endParaRPr>
        </a:p>
      </dgm:t>
    </dgm:pt>
    <dgm:pt modelId="{F675E32F-2D85-45D1-9EF3-50D192D5AC95}" type="sibTrans" cxnId="{8631F55B-39A0-4973-AF73-ABAB12B99BED}">
      <dgm:prSet/>
      <dgm:spPr/>
      <dgm:t>
        <a:bodyPr/>
        <a:lstStyle/>
        <a:p>
          <a:endParaRPr lang="en-US" b="1">
            <a:solidFill>
              <a:srgbClr val="002060"/>
            </a:solidFill>
            <a:effectLst>
              <a:outerShdw blurRad="38100" dist="38100" dir="2700000" algn="tl">
                <a:srgbClr val="000000">
                  <a:alpha val="43137"/>
                </a:srgbClr>
              </a:outerShdw>
            </a:effectLst>
          </a:endParaRPr>
        </a:p>
      </dgm:t>
    </dgm:pt>
    <dgm:pt modelId="{4E10E712-83CE-4DF7-B2CB-43B8DC2E476E}">
      <dgm:prSet phldrT="[Text]" custT="1"/>
      <dgm:spPr/>
      <dgm:t>
        <a:bodyPr/>
        <a:lstStyle/>
        <a:p>
          <a:r>
            <a:rPr lang="en-US" sz="2200" b="1">
              <a:solidFill>
                <a:srgbClr val="00206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Comparable </a:t>
          </a:r>
        </a:p>
      </dgm:t>
    </dgm:pt>
    <dgm:pt modelId="{32A7FC74-1248-41B0-935A-AB83B6A6E6BD}" type="parTrans" cxnId="{60581660-6313-4E8C-8E30-E7C25ADA32C8}">
      <dgm:prSet/>
      <dgm:spPr/>
      <dgm:t>
        <a:bodyPr/>
        <a:lstStyle/>
        <a:p>
          <a:endParaRPr lang="en-US" b="1">
            <a:solidFill>
              <a:srgbClr val="002060"/>
            </a:solidFill>
            <a:effectLst>
              <a:outerShdw blurRad="38100" dist="38100" dir="2700000" algn="tl">
                <a:srgbClr val="000000">
                  <a:alpha val="43137"/>
                </a:srgbClr>
              </a:outerShdw>
            </a:effectLst>
          </a:endParaRPr>
        </a:p>
      </dgm:t>
    </dgm:pt>
    <dgm:pt modelId="{D0372645-3796-4845-9158-A08FCD898DE7}" type="sibTrans" cxnId="{60581660-6313-4E8C-8E30-E7C25ADA32C8}">
      <dgm:prSet/>
      <dgm:spPr/>
      <dgm:t>
        <a:bodyPr/>
        <a:lstStyle/>
        <a:p>
          <a:endParaRPr lang="en-US" b="1">
            <a:solidFill>
              <a:srgbClr val="002060"/>
            </a:solidFill>
            <a:effectLst>
              <a:outerShdw blurRad="38100" dist="38100" dir="2700000" algn="tl">
                <a:srgbClr val="000000">
                  <a:alpha val="43137"/>
                </a:srgbClr>
              </a:outerShdw>
            </a:effectLst>
          </a:endParaRPr>
        </a:p>
      </dgm:t>
    </dgm:pt>
    <dgm:pt modelId="{C8E94859-979A-44B4-A9CD-0EF8AFB0F194}">
      <dgm:prSet phldrT="[Text]" custT="1"/>
      <dgm:spPr/>
      <dgm:t>
        <a:bodyPr/>
        <a:lstStyle/>
        <a:p>
          <a:r>
            <a:rPr lang="en-US" sz="2200" b="1">
              <a:solidFill>
                <a:srgbClr val="00206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Replicable </a:t>
          </a:r>
        </a:p>
      </dgm:t>
    </dgm:pt>
    <dgm:pt modelId="{D21CBA9C-0E75-4E14-959A-B8C0EDAB58E9}" type="parTrans" cxnId="{81657B49-0EBC-442A-8C5E-6408C602F0B2}">
      <dgm:prSet/>
      <dgm:spPr/>
      <dgm:t>
        <a:bodyPr/>
        <a:lstStyle/>
        <a:p>
          <a:endParaRPr lang="en-US" b="1">
            <a:solidFill>
              <a:srgbClr val="002060"/>
            </a:solidFill>
            <a:effectLst>
              <a:outerShdw blurRad="38100" dist="38100" dir="2700000" algn="tl">
                <a:srgbClr val="000000">
                  <a:alpha val="43137"/>
                </a:srgbClr>
              </a:outerShdw>
            </a:effectLst>
          </a:endParaRPr>
        </a:p>
      </dgm:t>
    </dgm:pt>
    <dgm:pt modelId="{1CE6B754-10BF-449B-B9DC-3CA988300275}" type="sibTrans" cxnId="{81657B49-0EBC-442A-8C5E-6408C602F0B2}">
      <dgm:prSet/>
      <dgm:spPr/>
      <dgm:t>
        <a:bodyPr/>
        <a:lstStyle/>
        <a:p>
          <a:endParaRPr lang="en-US" b="1">
            <a:solidFill>
              <a:srgbClr val="002060"/>
            </a:solidFill>
            <a:effectLst>
              <a:outerShdw blurRad="38100" dist="38100" dir="2700000" algn="tl">
                <a:srgbClr val="000000">
                  <a:alpha val="43137"/>
                </a:srgbClr>
              </a:outerShdw>
            </a:effectLst>
          </a:endParaRPr>
        </a:p>
      </dgm:t>
    </dgm:pt>
    <dgm:pt modelId="{854DAC1C-0000-477A-BAF7-210330E8EAC0}" type="pres">
      <dgm:prSet presAssocID="{4943C8DE-EA8B-4523-9C2C-74CE69A1A50B}" presName="Name0" presStyleCnt="0">
        <dgm:presLayoutVars>
          <dgm:dir/>
          <dgm:resizeHandles val="exact"/>
        </dgm:presLayoutVars>
      </dgm:prSet>
      <dgm:spPr/>
    </dgm:pt>
    <dgm:pt modelId="{587171F6-F6B8-4362-B4B3-C5E24FA21516}" type="pres">
      <dgm:prSet presAssocID="{FC74521B-2B1F-4D10-8966-BA3D5E8FD885}" presName="Name5" presStyleLbl="vennNode1" presStyleIdx="0" presStyleCnt="5">
        <dgm:presLayoutVars>
          <dgm:bulletEnabled val="1"/>
        </dgm:presLayoutVars>
      </dgm:prSet>
      <dgm:spPr/>
    </dgm:pt>
    <dgm:pt modelId="{1B2D4C2F-07E7-409F-88BD-8F7973687DF3}" type="pres">
      <dgm:prSet presAssocID="{A802463D-B3A2-4E38-B7C4-20FE92485A0D}" presName="space" presStyleCnt="0"/>
      <dgm:spPr/>
    </dgm:pt>
    <dgm:pt modelId="{BF2B5019-386C-4BFA-9D2E-AC0333074952}" type="pres">
      <dgm:prSet presAssocID="{35741429-38FB-4774-8110-17CDED4912B3}" presName="Name5" presStyleLbl="vennNode1" presStyleIdx="1" presStyleCnt="5">
        <dgm:presLayoutVars>
          <dgm:bulletEnabled val="1"/>
        </dgm:presLayoutVars>
      </dgm:prSet>
      <dgm:spPr/>
    </dgm:pt>
    <dgm:pt modelId="{4030C806-EA46-4204-8583-BF68F50EBAC6}" type="pres">
      <dgm:prSet presAssocID="{B53D06E1-A1AF-4DBF-9D02-E4A7E7731458}" presName="space" presStyleCnt="0"/>
      <dgm:spPr/>
    </dgm:pt>
    <dgm:pt modelId="{F0ECCACF-87C9-4F3A-8AA4-C2D2E978E86C}" type="pres">
      <dgm:prSet presAssocID="{B532FCB1-9A54-4FB3-A800-B7BA1EB6B569}" presName="Name5" presStyleLbl="vennNode1" presStyleIdx="2" presStyleCnt="5">
        <dgm:presLayoutVars>
          <dgm:bulletEnabled val="1"/>
        </dgm:presLayoutVars>
      </dgm:prSet>
      <dgm:spPr/>
    </dgm:pt>
    <dgm:pt modelId="{93B3DCC4-7A6E-4B78-8413-54F3848A1D83}" type="pres">
      <dgm:prSet presAssocID="{F675E32F-2D85-45D1-9EF3-50D192D5AC95}" presName="space" presStyleCnt="0"/>
      <dgm:spPr/>
    </dgm:pt>
    <dgm:pt modelId="{98D7A28A-3511-4516-9B35-52751CA960D8}" type="pres">
      <dgm:prSet presAssocID="{C8E94859-979A-44B4-A9CD-0EF8AFB0F194}" presName="Name5" presStyleLbl="vennNode1" presStyleIdx="3" presStyleCnt="5">
        <dgm:presLayoutVars>
          <dgm:bulletEnabled val="1"/>
        </dgm:presLayoutVars>
      </dgm:prSet>
      <dgm:spPr/>
    </dgm:pt>
    <dgm:pt modelId="{69E713C0-9403-4BF3-BBD3-2DB7A1E479EB}" type="pres">
      <dgm:prSet presAssocID="{1CE6B754-10BF-449B-B9DC-3CA988300275}" presName="space" presStyleCnt="0"/>
      <dgm:spPr/>
    </dgm:pt>
    <dgm:pt modelId="{CABE842E-E05E-4103-A1AE-FB0D3595DD19}" type="pres">
      <dgm:prSet presAssocID="{4E10E712-83CE-4DF7-B2CB-43B8DC2E476E}" presName="Name5" presStyleLbl="vennNode1" presStyleIdx="4" presStyleCnt="5">
        <dgm:presLayoutVars>
          <dgm:bulletEnabled val="1"/>
        </dgm:presLayoutVars>
      </dgm:prSet>
      <dgm:spPr/>
    </dgm:pt>
  </dgm:ptLst>
  <dgm:cxnLst>
    <dgm:cxn modelId="{8631F55B-39A0-4973-AF73-ABAB12B99BED}" srcId="{4943C8DE-EA8B-4523-9C2C-74CE69A1A50B}" destId="{B532FCB1-9A54-4FB3-A800-B7BA1EB6B569}" srcOrd="2" destOrd="0" parTransId="{6D86B97B-70F8-4E06-843D-92751B0CE63A}" sibTransId="{F675E32F-2D85-45D1-9EF3-50D192D5AC95}"/>
    <dgm:cxn modelId="{60581660-6313-4E8C-8E30-E7C25ADA32C8}" srcId="{4943C8DE-EA8B-4523-9C2C-74CE69A1A50B}" destId="{4E10E712-83CE-4DF7-B2CB-43B8DC2E476E}" srcOrd="4" destOrd="0" parTransId="{32A7FC74-1248-41B0-935A-AB83B6A6E6BD}" sibTransId="{D0372645-3796-4845-9158-A08FCD898DE7}"/>
    <dgm:cxn modelId="{3630B362-AB17-4249-A4C8-DD0CFA80D3DB}" type="presOf" srcId="{C8E94859-979A-44B4-A9CD-0EF8AFB0F194}" destId="{98D7A28A-3511-4516-9B35-52751CA960D8}" srcOrd="0" destOrd="0" presId="urn:microsoft.com/office/officeart/2005/8/layout/venn3"/>
    <dgm:cxn modelId="{81657B49-0EBC-442A-8C5E-6408C602F0B2}" srcId="{4943C8DE-EA8B-4523-9C2C-74CE69A1A50B}" destId="{C8E94859-979A-44B4-A9CD-0EF8AFB0F194}" srcOrd="3" destOrd="0" parTransId="{D21CBA9C-0E75-4E14-959A-B8C0EDAB58E9}" sibTransId="{1CE6B754-10BF-449B-B9DC-3CA988300275}"/>
    <dgm:cxn modelId="{EB9DB94C-A35A-4400-8560-E91255CE17F7}" srcId="{4943C8DE-EA8B-4523-9C2C-74CE69A1A50B}" destId="{FC74521B-2B1F-4D10-8966-BA3D5E8FD885}" srcOrd="0" destOrd="0" parTransId="{CEFCFC34-E0A7-4D73-B492-D288AC4A1720}" sibTransId="{A802463D-B3A2-4E38-B7C4-20FE92485A0D}"/>
    <dgm:cxn modelId="{CC3F746E-8238-404A-92EA-C1A84120A02D}" type="presOf" srcId="{4943C8DE-EA8B-4523-9C2C-74CE69A1A50B}" destId="{854DAC1C-0000-477A-BAF7-210330E8EAC0}" srcOrd="0" destOrd="0" presId="urn:microsoft.com/office/officeart/2005/8/layout/venn3"/>
    <dgm:cxn modelId="{8CE2CA53-8FF9-40CE-8BAA-ECED40221CE0}" type="presOf" srcId="{B532FCB1-9A54-4FB3-A800-B7BA1EB6B569}" destId="{F0ECCACF-87C9-4F3A-8AA4-C2D2E978E86C}" srcOrd="0" destOrd="0" presId="urn:microsoft.com/office/officeart/2005/8/layout/venn3"/>
    <dgm:cxn modelId="{EF417F75-2DEC-4B6F-9E58-0BB6CC85999D}" type="presOf" srcId="{35741429-38FB-4774-8110-17CDED4912B3}" destId="{BF2B5019-386C-4BFA-9D2E-AC0333074952}" srcOrd="0" destOrd="0" presId="urn:microsoft.com/office/officeart/2005/8/layout/venn3"/>
    <dgm:cxn modelId="{7E922692-1AF5-45F8-B36D-B25BDEB8B5FB}" type="presOf" srcId="{FC74521B-2B1F-4D10-8966-BA3D5E8FD885}" destId="{587171F6-F6B8-4362-B4B3-C5E24FA21516}" srcOrd="0" destOrd="0" presId="urn:microsoft.com/office/officeart/2005/8/layout/venn3"/>
    <dgm:cxn modelId="{6F6F349A-B98B-407E-A3BB-3D82153954D4}" type="presOf" srcId="{4E10E712-83CE-4DF7-B2CB-43B8DC2E476E}" destId="{CABE842E-E05E-4103-A1AE-FB0D3595DD19}" srcOrd="0" destOrd="0" presId="urn:microsoft.com/office/officeart/2005/8/layout/venn3"/>
    <dgm:cxn modelId="{1D5CB2FE-44FF-44E9-8A88-27039522EF95}" srcId="{4943C8DE-EA8B-4523-9C2C-74CE69A1A50B}" destId="{35741429-38FB-4774-8110-17CDED4912B3}" srcOrd="1" destOrd="0" parTransId="{7896E044-84A2-4D7E-A532-2D93A9B68FCE}" sibTransId="{B53D06E1-A1AF-4DBF-9D02-E4A7E7731458}"/>
    <dgm:cxn modelId="{3AA4C8F2-5FBE-4553-8B6E-1A1021B2D12B}" type="presParOf" srcId="{854DAC1C-0000-477A-BAF7-210330E8EAC0}" destId="{587171F6-F6B8-4362-B4B3-C5E24FA21516}" srcOrd="0" destOrd="0" presId="urn:microsoft.com/office/officeart/2005/8/layout/venn3"/>
    <dgm:cxn modelId="{DEDD5D74-C86C-4EBD-8319-BB1C2E310A51}" type="presParOf" srcId="{854DAC1C-0000-477A-BAF7-210330E8EAC0}" destId="{1B2D4C2F-07E7-409F-88BD-8F7973687DF3}" srcOrd="1" destOrd="0" presId="urn:microsoft.com/office/officeart/2005/8/layout/venn3"/>
    <dgm:cxn modelId="{5868F15D-E08A-44EE-BDDD-27E5A4B08F9E}" type="presParOf" srcId="{854DAC1C-0000-477A-BAF7-210330E8EAC0}" destId="{BF2B5019-386C-4BFA-9D2E-AC0333074952}" srcOrd="2" destOrd="0" presId="urn:microsoft.com/office/officeart/2005/8/layout/venn3"/>
    <dgm:cxn modelId="{358192AF-F82C-443D-BD7D-B2F476E47316}" type="presParOf" srcId="{854DAC1C-0000-477A-BAF7-210330E8EAC0}" destId="{4030C806-EA46-4204-8583-BF68F50EBAC6}" srcOrd="3" destOrd="0" presId="urn:microsoft.com/office/officeart/2005/8/layout/venn3"/>
    <dgm:cxn modelId="{48044023-64BB-4659-874B-A58C79E884B7}" type="presParOf" srcId="{854DAC1C-0000-477A-BAF7-210330E8EAC0}" destId="{F0ECCACF-87C9-4F3A-8AA4-C2D2E978E86C}" srcOrd="4" destOrd="0" presId="urn:microsoft.com/office/officeart/2005/8/layout/venn3"/>
    <dgm:cxn modelId="{716EF01F-6900-4193-8571-44273B6B49A6}" type="presParOf" srcId="{854DAC1C-0000-477A-BAF7-210330E8EAC0}" destId="{93B3DCC4-7A6E-4B78-8413-54F3848A1D83}" srcOrd="5" destOrd="0" presId="urn:microsoft.com/office/officeart/2005/8/layout/venn3"/>
    <dgm:cxn modelId="{F8599F23-E7C7-4E84-A194-724B91F1DBDE}" type="presParOf" srcId="{854DAC1C-0000-477A-BAF7-210330E8EAC0}" destId="{98D7A28A-3511-4516-9B35-52751CA960D8}" srcOrd="6" destOrd="0" presId="urn:microsoft.com/office/officeart/2005/8/layout/venn3"/>
    <dgm:cxn modelId="{6A4DB60B-BFCD-4C1E-BC20-30B324F9FE70}" type="presParOf" srcId="{854DAC1C-0000-477A-BAF7-210330E8EAC0}" destId="{69E713C0-9403-4BF3-BBD3-2DB7A1E479EB}" srcOrd="7" destOrd="0" presId="urn:microsoft.com/office/officeart/2005/8/layout/venn3"/>
    <dgm:cxn modelId="{60A9D5A4-C004-42F0-9C60-AE1CF62926D7}" type="presParOf" srcId="{854DAC1C-0000-477A-BAF7-210330E8EAC0}" destId="{CABE842E-E05E-4103-A1AE-FB0D3595DD19}" srcOrd="8"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B2E62A-6F86-4446-8C4A-061EAD225AA9}" type="doc">
      <dgm:prSet loTypeId="urn:microsoft.com/office/officeart/2005/8/layout/pyramid1" loCatId="pyramid" qsTypeId="urn:microsoft.com/office/officeart/2005/8/quickstyle/simple1" qsCatId="simple" csTypeId="urn:microsoft.com/office/officeart/2005/8/colors/colorful2" csCatId="colorful" phldr="1"/>
      <dgm:spPr/>
      <dgm:t>
        <a:bodyPr/>
        <a:lstStyle/>
        <a:p>
          <a:endParaRPr lang="en-US"/>
        </a:p>
      </dgm:t>
    </dgm:pt>
    <dgm:pt modelId="{F06CC4E8-F88F-4CB5-981C-37A86FA81007}">
      <dgm:prSet phldrT="[Text]" custT="1"/>
      <dgm:spPr/>
      <dgm:t>
        <a:bodyPr/>
        <a:lstStyle/>
        <a:p>
          <a:pPr>
            <a:spcAft>
              <a:spcPts val="0"/>
            </a:spcAft>
          </a:pPr>
          <a:endParaRPr lang="en-US" sz="1600" b="1">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a:p>
          <a:pPr rtl="0">
            <a:spcAft>
              <a:spcPts val="0"/>
            </a:spcAft>
          </a:pPr>
          <a:r>
            <a:rPr lang="en-US" sz="2800" b="1">
              <a:solidFill>
                <a:schemeClr val="tx1">
                  <a:lumMod val="85000"/>
                  <a:lumOff val="15000"/>
                </a:schemeClr>
              </a:solidFill>
              <a:latin typeface="Roboto"/>
              <a:ea typeface="Roboto"/>
              <a:cs typeface="Roboto"/>
            </a:rPr>
            <a:t>42 </a:t>
          </a:r>
        </a:p>
        <a:p>
          <a:pPr rtl="0">
            <a:spcAft>
              <a:spcPts val="0"/>
            </a:spcAft>
          </a:pPr>
          <a:r>
            <a:rPr lang="en-US" sz="1600" b="1">
              <a:solidFill>
                <a:schemeClr val="tx1">
                  <a:lumMod val="85000"/>
                  <a:lumOff val="15000"/>
                </a:schemeClr>
              </a:solidFill>
              <a:latin typeface="Roboto"/>
              <a:ea typeface="Roboto"/>
              <a:cs typeface="Roboto"/>
            </a:rPr>
            <a:t>JIAF 2.0 </a:t>
          </a:r>
        </a:p>
        <a:p>
          <a:pPr rtl="0">
            <a:spcAft>
              <a:spcPts val="0"/>
            </a:spcAft>
          </a:pPr>
          <a:r>
            <a:rPr lang="en-US" sz="1600" b="1">
              <a:solidFill>
                <a:schemeClr val="tx1">
                  <a:lumMod val="85000"/>
                  <a:lumOff val="15000"/>
                </a:schemeClr>
              </a:solidFill>
              <a:latin typeface="Roboto"/>
              <a:ea typeface="Roboto"/>
              <a:cs typeface="Roboto"/>
            </a:rPr>
            <a:t>Global Experts </a:t>
          </a:r>
        </a:p>
      </dgm:t>
    </dgm:pt>
    <dgm:pt modelId="{90A9081F-4DF3-4B90-A76C-7EC06F083EB4}" type="parTrans" cxnId="{193F14A6-CBF5-414C-BAD8-FD33B9558290}">
      <dgm:prSet/>
      <dgm:spPr/>
      <dgm:t>
        <a:bodyPr/>
        <a:lstStyle/>
        <a:p>
          <a:endParaRPr lang="en-US" sz="1600"/>
        </a:p>
      </dgm:t>
    </dgm:pt>
    <dgm:pt modelId="{574C69F7-624F-4A36-B126-45C123F3471D}" type="sibTrans" cxnId="{193F14A6-CBF5-414C-BAD8-FD33B9558290}">
      <dgm:prSet/>
      <dgm:spPr/>
      <dgm:t>
        <a:bodyPr/>
        <a:lstStyle/>
        <a:p>
          <a:endParaRPr lang="en-US" sz="1600"/>
        </a:p>
      </dgm:t>
    </dgm:pt>
    <dgm:pt modelId="{3CC61734-57A4-4BA3-B56E-BA307A02428C}">
      <dgm:prSet phldrT="[Text]" custT="1"/>
      <dgm:spPr/>
      <dgm:t>
        <a:bodyPr/>
        <a:lstStyle/>
        <a:p>
          <a:pPr rtl="0">
            <a:spcAft>
              <a:spcPts val="0"/>
            </a:spcAft>
          </a:pPr>
          <a:r>
            <a:rPr lang="en-US" sz="1800" b="1">
              <a:solidFill>
                <a:schemeClr val="tx1">
                  <a:lumMod val="85000"/>
                  <a:lumOff val="15000"/>
                </a:schemeClr>
              </a:solidFill>
              <a:latin typeface="Roboto"/>
              <a:ea typeface="Roboto"/>
              <a:cs typeface="Roboto"/>
            </a:rPr>
            <a:t> </a:t>
          </a:r>
        </a:p>
        <a:p>
          <a:pPr rtl="0">
            <a:spcAft>
              <a:spcPts val="0"/>
            </a:spcAft>
          </a:pPr>
          <a:r>
            <a:rPr lang="en-US" sz="2800" b="1">
              <a:solidFill>
                <a:schemeClr val="tx1">
                  <a:lumMod val="85000"/>
                  <a:lumOff val="15000"/>
                </a:schemeClr>
              </a:solidFill>
              <a:latin typeface="Roboto"/>
              <a:ea typeface="Roboto"/>
              <a:cs typeface="Roboto"/>
            </a:rPr>
            <a:t>111</a:t>
          </a:r>
        </a:p>
        <a:p>
          <a:pPr>
            <a:spcAft>
              <a:spcPts val="0"/>
            </a:spcAft>
          </a:pPr>
          <a:r>
            <a:rPr lang="en-US" sz="1600" b="1">
              <a:solidFill>
                <a:schemeClr val="tx1">
                  <a:lumMod val="85000"/>
                  <a:lumOff val="15000"/>
                </a:schemeClr>
              </a:solidFill>
              <a:latin typeface="Roboto"/>
              <a:ea typeface="Roboto"/>
              <a:cs typeface="Roboto"/>
            </a:rPr>
            <a:t>Country and Regional Experts</a:t>
          </a:r>
        </a:p>
      </dgm:t>
    </dgm:pt>
    <dgm:pt modelId="{9FF88A61-2472-4C18-A7E1-3FD66D21AFAC}" type="parTrans" cxnId="{D6DBA983-39C6-4B51-AFC6-4AA4521C72C8}">
      <dgm:prSet/>
      <dgm:spPr/>
      <dgm:t>
        <a:bodyPr/>
        <a:lstStyle/>
        <a:p>
          <a:endParaRPr lang="en-US" sz="1600"/>
        </a:p>
      </dgm:t>
    </dgm:pt>
    <dgm:pt modelId="{30471004-455F-4144-9553-ABC6648DD170}" type="sibTrans" cxnId="{D6DBA983-39C6-4B51-AFC6-4AA4521C72C8}">
      <dgm:prSet/>
      <dgm:spPr/>
      <dgm:t>
        <a:bodyPr/>
        <a:lstStyle/>
        <a:p>
          <a:endParaRPr lang="en-US" sz="1600"/>
        </a:p>
      </dgm:t>
    </dgm:pt>
    <dgm:pt modelId="{B0282E54-4B95-4AC7-A51E-05BF7C171B25}">
      <dgm:prSet phldrT="[Text]" custT="1"/>
      <dgm:spPr/>
      <dgm:t>
        <a:bodyPr/>
        <a:lstStyle/>
        <a:p>
          <a:pPr rtl="0">
            <a:spcAft>
              <a:spcPts val="0"/>
            </a:spcAft>
          </a:pPr>
          <a:endParaRPr lang="en-US" sz="1800" b="1">
            <a:solidFill>
              <a:schemeClr val="tx1">
                <a:lumMod val="85000"/>
                <a:lumOff val="15000"/>
              </a:schemeClr>
            </a:solidFill>
            <a:latin typeface="Roboto"/>
            <a:ea typeface="Roboto"/>
            <a:cs typeface="Roboto"/>
          </a:endParaRPr>
        </a:p>
        <a:p>
          <a:pPr rtl="0">
            <a:spcAft>
              <a:spcPts val="0"/>
            </a:spcAft>
          </a:pPr>
          <a:r>
            <a:rPr lang="en-US" sz="2800" b="1">
              <a:solidFill>
                <a:schemeClr val="tx1">
                  <a:lumMod val="85000"/>
                  <a:lumOff val="15000"/>
                </a:schemeClr>
              </a:solidFill>
              <a:latin typeface="Roboto"/>
              <a:ea typeface="Roboto"/>
              <a:cs typeface="Roboto"/>
            </a:rPr>
            <a:t> 820 + </a:t>
          </a:r>
        </a:p>
        <a:p>
          <a:pPr rtl="0">
            <a:spcAft>
              <a:spcPts val="0"/>
            </a:spcAft>
          </a:pPr>
          <a:r>
            <a:rPr lang="en-US" sz="1600" b="1">
              <a:solidFill>
                <a:schemeClr val="tx1">
                  <a:lumMod val="85000"/>
                  <a:lumOff val="15000"/>
                </a:schemeClr>
              </a:solidFill>
              <a:latin typeface="Roboto"/>
              <a:ea typeface="Roboto"/>
              <a:cs typeface="Roboto"/>
            </a:rPr>
            <a:t>Country Analysts </a:t>
          </a:r>
        </a:p>
      </dgm:t>
    </dgm:pt>
    <dgm:pt modelId="{8FF3FFCB-6DEA-4437-9031-C3855DE85BAC}" type="parTrans" cxnId="{48AEF7DF-1148-42D2-B496-FC9874C9F22F}">
      <dgm:prSet/>
      <dgm:spPr/>
      <dgm:t>
        <a:bodyPr/>
        <a:lstStyle/>
        <a:p>
          <a:endParaRPr lang="en-US" sz="1600"/>
        </a:p>
      </dgm:t>
    </dgm:pt>
    <dgm:pt modelId="{BBD440F2-E70E-4B58-B7F6-AD21E5AB3CB7}" type="sibTrans" cxnId="{48AEF7DF-1148-42D2-B496-FC9874C9F22F}">
      <dgm:prSet/>
      <dgm:spPr/>
      <dgm:t>
        <a:bodyPr/>
        <a:lstStyle/>
        <a:p>
          <a:endParaRPr lang="en-US" sz="1600"/>
        </a:p>
      </dgm:t>
    </dgm:pt>
    <dgm:pt modelId="{D76E2EEF-CBB7-4E7E-927D-D12611E6260E}" type="pres">
      <dgm:prSet presAssocID="{51B2E62A-6F86-4446-8C4A-061EAD225AA9}" presName="Name0" presStyleCnt="0">
        <dgm:presLayoutVars>
          <dgm:dir/>
          <dgm:animLvl val="lvl"/>
          <dgm:resizeHandles val="exact"/>
        </dgm:presLayoutVars>
      </dgm:prSet>
      <dgm:spPr/>
    </dgm:pt>
    <dgm:pt modelId="{56044459-F8EC-48EC-9D83-7BF649F1565B}" type="pres">
      <dgm:prSet presAssocID="{F06CC4E8-F88F-4CB5-981C-37A86FA81007}" presName="Name8" presStyleCnt="0"/>
      <dgm:spPr/>
    </dgm:pt>
    <dgm:pt modelId="{0A957C06-CD0F-433A-9975-4F7F0F0A7AF8}" type="pres">
      <dgm:prSet presAssocID="{F06CC4E8-F88F-4CB5-981C-37A86FA81007}" presName="level" presStyleLbl="node1" presStyleIdx="0" presStyleCnt="3" custLinFactNeighborX="-220">
        <dgm:presLayoutVars>
          <dgm:chMax val="1"/>
          <dgm:bulletEnabled val="1"/>
        </dgm:presLayoutVars>
      </dgm:prSet>
      <dgm:spPr/>
    </dgm:pt>
    <dgm:pt modelId="{16377260-DBCB-4BF4-BECE-3AD63D3AA44E}" type="pres">
      <dgm:prSet presAssocID="{F06CC4E8-F88F-4CB5-981C-37A86FA81007}" presName="levelTx" presStyleLbl="revTx" presStyleIdx="0" presStyleCnt="0">
        <dgm:presLayoutVars>
          <dgm:chMax val="1"/>
          <dgm:bulletEnabled val="1"/>
        </dgm:presLayoutVars>
      </dgm:prSet>
      <dgm:spPr/>
    </dgm:pt>
    <dgm:pt modelId="{A1ECFF26-082F-4E56-A6B5-56FB69BFF566}" type="pres">
      <dgm:prSet presAssocID="{3CC61734-57A4-4BA3-B56E-BA307A02428C}" presName="Name8" presStyleCnt="0"/>
      <dgm:spPr/>
    </dgm:pt>
    <dgm:pt modelId="{00CC0EC0-1F40-4AD6-894B-550777E4ACE6}" type="pres">
      <dgm:prSet presAssocID="{3CC61734-57A4-4BA3-B56E-BA307A02428C}" presName="level" presStyleLbl="node1" presStyleIdx="1" presStyleCnt="3">
        <dgm:presLayoutVars>
          <dgm:chMax val="1"/>
          <dgm:bulletEnabled val="1"/>
        </dgm:presLayoutVars>
      </dgm:prSet>
      <dgm:spPr/>
    </dgm:pt>
    <dgm:pt modelId="{6C867E35-9CAF-4635-BD7C-84B589EDD0E9}" type="pres">
      <dgm:prSet presAssocID="{3CC61734-57A4-4BA3-B56E-BA307A02428C}" presName="levelTx" presStyleLbl="revTx" presStyleIdx="0" presStyleCnt="0">
        <dgm:presLayoutVars>
          <dgm:chMax val="1"/>
          <dgm:bulletEnabled val="1"/>
        </dgm:presLayoutVars>
      </dgm:prSet>
      <dgm:spPr/>
    </dgm:pt>
    <dgm:pt modelId="{CEBCF5AE-F26C-48F6-AFDD-DA9912DE5A20}" type="pres">
      <dgm:prSet presAssocID="{B0282E54-4B95-4AC7-A51E-05BF7C171B25}" presName="Name8" presStyleCnt="0"/>
      <dgm:spPr/>
    </dgm:pt>
    <dgm:pt modelId="{90B5AA28-4B83-4031-BDD1-A21A5EA43B56}" type="pres">
      <dgm:prSet presAssocID="{B0282E54-4B95-4AC7-A51E-05BF7C171B25}" presName="level" presStyleLbl="node1" presStyleIdx="2" presStyleCnt="3">
        <dgm:presLayoutVars>
          <dgm:chMax val="1"/>
          <dgm:bulletEnabled val="1"/>
        </dgm:presLayoutVars>
      </dgm:prSet>
      <dgm:spPr/>
    </dgm:pt>
    <dgm:pt modelId="{28708D1C-181F-4344-A616-504A4896902F}" type="pres">
      <dgm:prSet presAssocID="{B0282E54-4B95-4AC7-A51E-05BF7C171B25}" presName="levelTx" presStyleLbl="revTx" presStyleIdx="0" presStyleCnt="0">
        <dgm:presLayoutVars>
          <dgm:chMax val="1"/>
          <dgm:bulletEnabled val="1"/>
        </dgm:presLayoutVars>
      </dgm:prSet>
      <dgm:spPr/>
    </dgm:pt>
  </dgm:ptLst>
  <dgm:cxnLst>
    <dgm:cxn modelId="{6988A801-D89F-4EF3-BF97-DDAB0634E885}" type="presOf" srcId="{3CC61734-57A4-4BA3-B56E-BA307A02428C}" destId="{00CC0EC0-1F40-4AD6-894B-550777E4ACE6}" srcOrd="0" destOrd="0" presId="urn:microsoft.com/office/officeart/2005/8/layout/pyramid1"/>
    <dgm:cxn modelId="{CA210722-C43D-42D9-B0C5-6FD089DFB494}" type="presOf" srcId="{F06CC4E8-F88F-4CB5-981C-37A86FA81007}" destId="{16377260-DBCB-4BF4-BECE-3AD63D3AA44E}" srcOrd="1" destOrd="0" presId="urn:microsoft.com/office/officeart/2005/8/layout/pyramid1"/>
    <dgm:cxn modelId="{FFEA2E5D-7309-4EB6-9805-20E64277B9E3}" type="presOf" srcId="{B0282E54-4B95-4AC7-A51E-05BF7C171B25}" destId="{28708D1C-181F-4344-A616-504A4896902F}" srcOrd="1" destOrd="0" presId="urn:microsoft.com/office/officeart/2005/8/layout/pyramid1"/>
    <dgm:cxn modelId="{8B700E42-2471-4112-AD47-17E8D34364AE}" type="presOf" srcId="{51B2E62A-6F86-4446-8C4A-061EAD225AA9}" destId="{D76E2EEF-CBB7-4E7E-927D-D12611E6260E}" srcOrd="0" destOrd="0" presId="urn:microsoft.com/office/officeart/2005/8/layout/pyramid1"/>
    <dgm:cxn modelId="{2823C451-A430-454E-87D2-5FE1CA1F55DC}" type="presOf" srcId="{B0282E54-4B95-4AC7-A51E-05BF7C171B25}" destId="{90B5AA28-4B83-4031-BDD1-A21A5EA43B56}" srcOrd="0" destOrd="0" presId="urn:microsoft.com/office/officeart/2005/8/layout/pyramid1"/>
    <dgm:cxn modelId="{D6DBA983-39C6-4B51-AFC6-4AA4521C72C8}" srcId="{51B2E62A-6F86-4446-8C4A-061EAD225AA9}" destId="{3CC61734-57A4-4BA3-B56E-BA307A02428C}" srcOrd="1" destOrd="0" parTransId="{9FF88A61-2472-4C18-A7E1-3FD66D21AFAC}" sibTransId="{30471004-455F-4144-9553-ABC6648DD170}"/>
    <dgm:cxn modelId="{193F14A6-CBF5-414C-BAD8-FD33B9558290}" srcId="{51B2E62A-6F86-4446-8C4A-061EAD225AA9}" destId="{F06CC4E8-F88F-4CB5-981C-37A86FA81007}" srcOrd="0" destOrd="0" parTransId="{90A9081F-4DF3-4B90-A76C-7EC06F083EB4}" sibTransId="{574C69F7-624F-4A36-B126-45C123F3471D}"/>
    <dgm:cxn modelId="{994252CD-0062-4164-AA94-272CF1CEC52A}" type="presOf" srcId="{3CC61734-57A4-4BA3-B56E-BA307A02428C}" destId="{6C867E35-9CAF-4635-BD7C-84B589EDD0E9}" srcOrd="1" destOrd="0" presId="urn:microsoft.com/office/officeart/2005/8/layout/pyramid1"/>
    <dgm:cxn modelId="{48AEF7DF-1148-42D2-B496-FC9874C9F22F}" srcId="{51B2E62A-6F86-4446-8C4A-061EAD225AA9}" destId="{B0282E54-4B95-4AC7-A51E-05BF7C171B25}" srcOrd="2" destOrd="0" parTransId="{8FF3FFCB-6DEA-4437-9031-C3855DE85BAC}" sibTransId="{BBD440F2-E70E-4B58-B7F6-AD21E5AB3CB7}"/>
    <dgm:cxn modelId="{85D4EAE6-8AF9-4A5D-BAD2-80074DC7083C}" type="presOf" srcId="{F06CC4E8-F88F-4CB5-981C-37A86FA81007}" destId="{0A957C06-CD0F-433A-9975-4F7F0F0A7AF8}" srcOrd="0" destOrd="0" presId="urn:microsoft.com/office/officeart/2005/8/layout/pyramid1"/>
    <dgm:cxn modelId="{AC44E26F-0E4C-46DF-AE07-C3FC89351D09}" type="presParOf" srcId="{D76E2EEF-CBB7-4E7E-927D-D12611E6260E}" destId="{56044459-F8EC-48EC-9D83-7BF649F1565B}" srcOrd="0" destOrd="0" presId="urn:microsoft.com/office/officeart/2005/8/layout/pyramid1"/>
    <dgm:cxn modelId="{E4E122EB-CAC8-4372-AAD6-CBA0300D6677}" type="presParOf" srcId="{56044459-F8EC-48EC-9D83-7BF649F1565B}" destId="{0A957C06-CD0F-433A-9975-4F7F0F0A7AF8}" srcOrd="0" destOrd="0" presId="urn:microsoft.com/office/officeart/2005/8/layout/pyramid1"/>
    <dgm:cxn modelId="{9986E751-D366-47E8-BC2D-922EE80A10D3}" type="presParOf" srcId="{56044459-F8EC-48EC-9D83-7BF649F1565B}" destId="{16377260-DBCB-4BF4-BECE-3AD63D3AA44E}" srcOrd="1" destOrd="0" presId="urn:microsoft.com/office/officeart/2005/8/layout/pyramid1"/>
    <dgm:cxn modelId="{31AF3576-CA1A-45EB-8456-53231CF14506}" type="presParOf" srcId="{D76E2EEF-CBB7-4E7E-927D-D12611E6260E}" destId="{A1ECFF26-082F-4E56-A6B5-56FB69BFF566}" srcOrd="1" destOrd="0" presId="urn:microsoft.com/office/officeart/2005/8/layout/pyramid1"/>
    <dgm:cxn modelId="{24267262-5580-41BB-B578-F4C9630AE7C4}" type="presParOf" srcId="{A1ECFF26-082F-4E56-A6B5-56FB69BFF566}" destId="{00CC0EC0-1F40-4AD6-894B-550777E4ACE6}" srcOrd="0" destOrd="0" presId="urn:microsoft.com/office/officeart/2005/8/layout/pyramid1"/>
    <dgm:cxn modelId="{66E71752-F59E-4346-9CA2-0C55717B99FA}" type="presParOf" srcId="{A1ECFF26-082F-4E56-A6B5-56FB69BFF566}" destId="{6C867E35-9CAF-4635-BD7C-84B589EDD0E9}" srcOrd="1" destOrd="0" presId="urn:microsoft.com/office/officeart/2005/8/layout/pyramid1"/>
    <dgm:cxn modelId="{2489DA72-FCAA-4C53-A3B8-DF5FA9AC088D}" type="presParOf" srcId="{D76E2EEF-CBB7-4E7E-927D-D12611E6260E}" destId="{CEBCF5AE-F26C-48F6-AFDD-DA9912DE5A20}" srcOrd="2" destOrd="0" presId="urn:microsoft.com/office/officeart/2005/8/layout/pyramid1"/>
    <dgm:cxn modelId="{3C1515F9-4F5E-459E-AA1A-21B7AEFC58BA}" type="presParOf" srcId="{CEBCF5AE-F26C-48F6-AFDD-DA9912DE5A20}" destId="{90B5AA28-4B83-4031-BDD1-A21A5EA43B56}" srcOrd="0" destOrd="0" presId="urn:microsoft.com/office/officeart/2005/8/layout/pyramid1"/>
    <dgm:cxn modelId="{EB774310-1CAE-4D85-A9B1-45B2E556595E}" type="presParOf" srcId="{CEBCF5AE-F26C-48F6-AFDD-DA9912DE5A20}" destId="{28708D1C-181F-4344-A616-504A4896902F}"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7171F6-F6B8-4362-B4B3-C5E24FA21516}">
      <dsp:nvSpPr>
        <dsp:cNvPr id="0" name=""/>
        <dsp:cNvSpPr/>
      </dsp:nvSpPr>
      <dsp:spPr>
        <a:xfrm>
          <a:off x="1371" y="718819"/>
          <a:ext cx="2673571" cy="2673571"/>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7136" tIns="27940" rIns="147136"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solidFill>
                <a:srgbClr val="00206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Robust </a:t>
          </a:r>
        </a:p>
      </dsp:txBody>
      <dsp:txXfrm>
        <a:off x="392906" y="1110354"/>
        <a:ext cx="1890501" cy="1890501"/>
      </dsp:txXfrm>
    </dsp:sp>
    <dsp:sp modelId="{BF2B5019-386C-4BFA-9D2E-AC0333074952}">
      <dsp:nvSpPr>
        <dsp:cNvPr id="0" name=""/>
        <dsp:cNvSpPr/>
      </dsp:nvSpPr>
      <dsp:spPr>
        <a:xfrm>
          <a:off x="2140228" y="718819"/>
          <a:ext cx="2673571" cy="2673571"/>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7136" tIns="27940" rIns="147136" bIns="27940" numCol="1" spcCol="1270" anchor="ctr" anchorCtr="0">
          <a:noAutofit/>
        </a:bodyPr>
        <a:lstStyle/>
        <a:p>
          <a:pPr marL="0" lvl="0" indent="0" algn="ctr" defTabSz="977900">
            <a:lnSpc>
              <a:spcPct val="90000"/>
            </a:lnSpc>
            <a:spcBef>
              <a:spcPct val="0"/>
            </a:spcBef>
            <a:spcAft>
              <a:spcPct val="35000"/>
            </a:spcAft>
            <a:buNone/>
          </a:pPr>
          <a:r>
            <a:rPr lang="en-US" sz="2200" b="1" kern="1200">
              <a:solidFill>
                <a:srgbClr val="00206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Impartial </a:t>
          </a:r>
        </a:p>
      </dsp:txBody>
      <dsp:txXfrm>
        <a:off x="2531763" y="1110354"/>
        <a:ext cx="1890501" cy="1890501"/>
      </dsp:txXfrm>
    </dsp:sp>
    <dsp:sp modelId="{F0ECCACF-87C9-4F3A-8AA4-C2D2E978E86C}">
      <dsp:nvSpPr>
        <dsp:cNvPr id="0" name=""/>
        <dsp:cNvSpPr/>
      </dsp:nvSpPr>
      <dsp:spPr>
        <a:xfrm>
          <a:off x="4279086" y="718819"/>
          <a:ext cx="2673571" cy="2673571"/>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7136" tIns="27940" rIns="147136" bIns="27940" numCol="1" spcCol="1270" anchor="ctr" anchorCtr="0">
          <a:noAutofit/>
        </a:bodyPr>
        <a:lstStyle/>
        <a:p>
          <a:pPr marL="0" lvl="0" indent="0" algn="ctr" defTabSz="977900">
            <a:lnSpc>
              <a:spcPct val="90000"/>
            </a:lnSpc>
            <a:spcBef>
              <a:spcPct val="0"/>
            </a:spcBef>
            <a:spcAft>
              <a:spcPct val="35000"/>
            </a:spcAft>
            <a:buNone/>
          </a:pPr>
          <a:r>
            <a:rPr lang="en-US" sz="2200" b="1" kern="1200">
              <a:solidFill>
                <a:srgbClr val="00206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Transparent </a:t>
          </a:r>
        </a:p>
      </dsp:txBody>
      <dsp:txXfrm>
        <a:off x="4670621" y="1110354"/>
        <a:ext cx="1890501" cy="1890501"/>
      </dsp:txXfrm>
    </dsp:sp>
    <dsp:sp modelId="{98D7A28A-3511-4516-9B35-52751CA960D8}">
      <dsp:nvSpPr>
        <dsp:cNvPr id="0" name=""/>
        <dsp:cNvSpPr/>
      </dsp:nvSpPr>
      <dsp:spPr>
        <a:xfrm>
          <a:off x="6417943" y="718819"/>
          <a:ext cx="2673571" cy="2673571"/>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7136" tIns="27940" rIns="147136" bIns="27940" numCol="1" spcCol="1270" anchor="ctr" anchorCtr="0">
          <a:noAutofit/>
        </a:bodyPr>
        <a:lstStyle/>
        <a:p>
          <a:pPr marL="0" lvl="0" indent="0" algn="ctr" defTabSz="977900">
            <a:lnSpc>
              <a:spcPct val="90000"/>
            </a:lnSpc>
            <a:spcBef>
              <a:spcPct val="0"/>
            </a:spcBef>
            <a:spcAft>
              <a:spcPct val="35000"/>
            </a:spcAft>
            <a:buNone/>
          </a:pPr>
          <a:r>
            <a:rPr lang="en-US" sz="2200" b="1" kern="1200">
              <a:solidFill>
                <a:srgbClr val="00206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Replicable </a:t>
          </a:r>
        </a:p>
      </dsp:txBody>
      <dsp:txXfrm>
        <a:off x="6809478" y="1110354"/>
        <a:ext cx="1890501" cy="1890501"/>
      </dsp:txXfrm>
    </dsp:sp>
    <dsp:sp modelId="{CABE842E-E05E-4103-A1AE-FB0D3595DD19}">
      <dsp:nvSpPr>
        <dsp:cNvPr id="0" name=""/>
        <dsp:cNvSpPr/>
      </dsp:nvSpPr>
      <dsp:spPr>
        <a:xfrm>
          <a:off x="8556801" y="718819"/>
          <a:ext cx="2673571" cy="2673571"/>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7136" tIns="27940" rIns="147136" bIns="27940" numCol="1" spcCol="1270" anchor="ctr" anchorCtr="0">
          <a:noAutofit/>
        </a:bodyPr>
        <a:lstStyle/>
        <a:p>
          <a:pPr marL="0" lvl="0" indent="0" algn="ctr" defTabSz="977900">
            <a:lnSpc>
              <a:spcPct val="90000"/>
            </a:lnSpc>
            <a:spcBef>
              <a:spcPct val="0"/>
            </a:spcBef>
            <a:spcAft>
              <a:spcPct val="35000"/>
            </a:spcAft>
            <a:buNone/>
          </a:pPr>
          <a:r>
            <a:rPr lang="en-US" sz="2200" b="1" kern="1200">
              <a:solidFill>
                <a:srgbClr val="002060"/>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cs typeface="Roboto" panose="02000000000000000000" pitchFamily="2" charset="0"/>
            </a:rPr>
            <a:t>Comparable </a:t>
          </a:r>
        </a:p>
      </dsp:txBody>
      <dsp:txXfrm>
        <a:off x="8948336" y="1110354"/>
        <a:ext cx="1890501" cy="18905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57C06-CD0F-433A-9975-4F7F0F0A7AF8}">
      <dsp:nvSpPr>
        <dsp:cNvPr id="0" name=""/>
        <dsp:cNvSpPr/>
      </dsp:nvSpPr>
      <dsp:spPr>
        <a:xfrm>
          <a:off x="1660019" y="0"/>
          <a:ext cx="1663680" cy="1625525"/>
        </a:xfrm>
        <a:prstGeom prst="trapezoid">
          <a:avLst>
            <a:gd name="adj" fmla="val 51174"/>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endParaRPr lang="en-US" sz="1600" b="1" kern="1200">
            <a:solidFill>
              <a:schemeClr val="tx1">
                <a:lumMod val="85000"/>
                <a:lumOff val="15000"/>
              </a:schemeClr>
            </a:solidFill>
            <a:latin typeface="Roboto" panose="02000000000000000000" pitchFamily="2" charset="0"/>
            <a:ea typeface="Roboto" panose="02000000000000000000" pitchFamily="2" charset="0"/>
            <a:cs typeface="Roboto" panose="02000000000000000000" pitchFamily="2" charset="0"/>
          </a:endParaRPr>
        </a:p>
        <a:p>
          <a:pPr marL="0" lvl="0" indent="0" algn="ctr" defTabSz="711200" rtl="0">
            <a:lnSpc>
              <a:spcPct val="90000"/>
            </a:lnSpc>
            <a:spcBef>
              <a:spcPct val="0"/>
            </a:spcBef>
            <a:spcAft>
              <a:spcPts val="0"/>
            </a:spcAft>
            <a:buNone/>
          </a:pPr>
          <a:r>
            <a:rPr lang="en-US" sz="2800" b="1" kern="1200">
              <a:solidFill>
                <a:schemeClr val="tx1">
                  <a:lumMod val="85000"/>
                  <a:lumOff val="15000"/>
                </a:schemeClr>
              </a:solidFill>
              <a:latin typeface="Roboto"/>
              <a:ea typeface="Roboto"/>
              <a:cs typeface="Roboto"/>
            </a:rPr>
            <a:t>42 </a:t>
          </a:r>
        </a:p>
        <a:p>
          <a:pPr marL="0" lvl="0" indent="0" algn="ctr" defTabSz="711200" rtl="0">
            <a:lnSpc>
              <a:spcPct val="90000"/>
            </a:lnSpc>
            <a:spcBef>
              <a:spcPct val="0"/>
            </a:spcBef>
            <a:spcAft>
              <a:spcPts val="0"/>
            </a:spcAft>
            <a:buNone/>
          </a:pPr>
          <a:r>
            <a:rPr lang="en-US" sz="1600" b="1" kern="1200">
              <a:solidFill>
                <a:schemeClr val="tx1">
                  <a:lumMod val="85000"/>
                  <a:lumOff val="15000"/>
                </a:schemeClr>
              </a:solidFill>
              <a:latin typeface="Roboto"/>
              <a:ea typeface="Roboto"/>
              <a:cs typeface="Roboto"/>
            </a:rPr>
            <a:t>JIAF 2.0 </a:t>
          </a:r>
        </a:p>
        <a:p>
          <a:pPr marL="0" lvl="0" indent="0" algn="ctr" defTabSz="711200" rtl="0">
            <a:lnSpc>
              <a:spcPct val="90000"/>
            </a:lnSpc>
            <a:spcBef>
              <a:spcPct val="0"/>
            </a:spcBef>
            <a:spcAft>
              <a:spcPts val="0"/>
            </a:spcAft>
            <a:buNone/>
          </a:pPr>
          <a:r>
            <a:rPr lang="en-US" sz="1600" b="1" kern="1200">
              <a:solidFill>
                <a:schemeClr val="tx1">
                  <a:lumMod val="85000"/>
                  <a:lumOff val="15000"/>
                </a:schemeClr>
              </a:solidFill>
              <a:latin typeface="Roboto"/>
              <a:ea typeface="Roboto"/>
              <a:cs typeface="Roboto"/>
            </a:rPr>
            <a:t>Global Experts </a:t>
          </a:r>
        </a:p>
      </dsp:txBody>
      <dsp:txXfrm>
        <a:off x="1660019" y="0"/>
        <a:ext cx="1663680" cy="1625525"/>
      </dsp:txXfrm>
    </dsp:sp>
    <dsp:sp modelId="{00CC0EC0-1F40-4AD6-894B-550777E4ACE6}">
      <dsp:nvSpPr>
        <dsp:cNvPr id="0" name=""/>
        <dsp:cNvSpPr/>
      </dsp:nvSpPr>
      <dsp:spPr>
        <a:xfrm>
          <a:off x="831839" y="1625525"/>
          <a:ext cx="3327360" cy="1625525"/>
        </a:xfrm>
        <a:prstGeom prst="trapezoid">
          <a:avLst>
            <a:gd name="adj" fmla="val 51174"/>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ts val="0"/>
            </a:spcAft>
            <a:buNone/>
          </a:pPr>
          <a:r>
            <a:rPr lang="en-US" sz="1800" b="1" kern="1200">
              <a:solidFill>
                <a:schemeClr val="tx1">
                  <a:lumMod val="85000"/>
                  <a:lumOff val="15000"/>
                </a:schemeClr>
              </a:solidFill>
              <a:latin typeface="Roboto"/>
              <a:ea typeface="Roboto"/>
              <a:cs typeface="Roboto"/>
            </a:rPr>
            <a:t> </a:t>
          </a:r>
        </a:p>
        <a:p>
          <a:pPr marL="0" lvl="0" indent="0" algn="ctr" defTabSz="800100" rtl="0">
            <a:lnSpc>
              <a:spcPct val="90000"/>
            </a:lnSpc>
            <a:spcBef>
              <a:spcPct val="0"/>
            </a:spcBef>
            <a:spcAft>
              <a:spcPts val="0"/>
            </a:spcAft>
            <a:buNone/>
          </a:pPr>
          <a:r>
            <a:rPr lang="en-US" sz="2800" b="1" kern="1200">
              <a:solidFill>
                <a:schemeClr val="tx1">
                  <a:lumMod val="85000"/>
                  <a:lumOff val="15000"/>
                </a:schemeClr>
              </a:solidFill>
              <a:latin typeface="Roboto"/>
              <a:ea typeface="Roboto"/>
              <a:cs typeface="Roboto"/>
            </a:rPr>
            <a:t>111</a:t>
          </a:r>
        </a:p>
        <a:p>
          <a:pPr marL="0" lvl="0" indent="0" algn="ctr" defTabSz="800100">
            <a:lnSpc>
              <a:spcPct val="90000"/>
            </a:lnSpc>
            <a:spcBef>
              <a:spcPct val="0"/>
            </a:spcBef>
            <a:spcAft>
              <a:spcPts val="0"/>
            </a:spcAft>
            <a:buNone/>
          </a:pPr>
          <a:r>
            <a:rPr lang="en-US" sz="1600" b="1" kern="1200">
              <a:solidFill>
                <a:schemeClr val="tx1">
                  <a:lumMod val="85000"/>
                  <a:lumOff val="15000"/>
                </a:schemeClr>
              </a:solidFill>
              <a:latin typeface="Roboto"/>
              <a:ea typeface="Roboto"/>
              <a:cs typeface="Roboto"/>
            </a:rPr>
            <a:t>Country and Regional Experts</a:t>
          </a:r>
        </a:p>
      </dsp:txBody>
      <dsp:txXfrm>
        <a:off x="1414127" y="1625525"/>
        <a:ext cx="2162784" cy="1625525"/>
      </dsp:txXfrm>
    </dsp:sp>
    <dsp:sp modelId="{90B5AA28-4B83-4031-BDD1-A21A5EA43B56}">
      <dsp:nvSpPr>
        <dsp:cNvPr id="0" name=""/>
        <dsp:cNvSpPr/>
      </dsp:nvSpPr>
      <dsp:spPr>
        <a:xfrm>
          <a:off x="0" y="3251051"/>
          <a:ext cx="4991039" cy="1625525"/>
        </a:xfrm>
        <a:prstGeom prst="trapezoid">
          <a:avLst>
            <a:gd name="adj" fmla="val 51174"/>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0">
            <a:lnSpc>
              <a:spcPct val="90000"/>
            </a:lnSpc>
            <a:spcBef>
              <a:spcPct val="0"/>
            </a:spcBef>
            <a:spcAft>
              <a:spcPts val="0"/>
            </a:spcAft>
            <a:buNone/>
          </a:pPr>
          <a:endParaRPr lang="en-US" sz="1800" b="1" kern="1200">
            <a:solidFill>
              <a:schemeClr val="tx1">
                <a:lumMod val="85000"/>
                <a:lumOff val="15000"/>
              </a:schemeClr>
            </a:solidFill>
            <a:latin typeface="Roboto"/>
            <a:ea typeface="Roboto"/>
            <a:cs typeface="Roboto"/>
          </a:endParaRPr>
        </a:p>
        <a:p>
          <a:pPr marL="0" lvl="0" indent="0" algn="ctr" defTabSz="800100" rtl="0">
            <a:lnSpc>
              <a:spcPct val="90000"/>
            </a:lnSpc>
            <a:spcBef>
              <a:spcPct val="0"/>
            </a:spcBef>
            <a:spcAft>
              <a:spcPts val="0"/>
            </a:spcAft>
            <a:buNone/>
          </a:pPr>
          <a:r>
            <a:rPr lang="en-US" sz="2800" b="1" kern="1200">
              <a:solidFill>
                <a:schemeClr val="tx1">
                  <a:lumMod val="85000"/>
                  <a:lumOff val="15000"/>
                </a:schemeClr>
              </a:solidFill>
              <a:latin typeface="Roboto"/>
              <a:ea typeface="Roboto"/>
              <a:cs typeface="Roboto"/>
            </a:rPr>
            <a:t> 820 + </a:t>
          </a:r>
        </a:p>
        <a:p>
          <a:pPr marL="0" lvl="0" indent="0" algn="ctr" defTabSz="800100" rtl="0">
            <a:lnSpc>
              <a:spcPct val="90000"/>
            </a:lnSpc>
            <a:spcBef>
              <a:spcPct val="0"/>
            </a:spcBef>
            <a:spcAft>
              <a:spcPts val="0"/>
            </a:spcAft>
            <a:buNone/>
          </a:pPr>
          <a:r>
            <a:rPr lang="en-US" sz="1600" b="1" kern="1200">
              <a:solidFill>
                <a:schemeClr val="tx1">
                  <a:lumMod val="85000"/>
                  <a:lumOff val="15000"/>
                </a:schemeClr>
              </a:solidFill>
              <a:latin typeface="Roboto"/>
              <a:ea typeface="Roboto"/>
              <a:cs typeface="Roboto"/>
            </a:rPr>
            <a:t>Country Analysts </a:t>
          </a:r>
        </a:p>
      </dsp:txBody>
      <dsp:txXfrm>
        <a:off x="873431" y="3251051"/>
        <a:ext cx="3244176" cy="1625525"/>
      </dsp:txXfrm>
    </dsp:sp>
  </dsp:spTree>
</dsp:drawing>
</file>

<file path=ppt/diagrams/layout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F8086-1467-44E2-956B-C50EABFD4218}" type="datetimeFigureOut">
              <a:rPr lang="en-US" smtClean="0"/>
              <a:t>02/08/2023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5B34E3-3D89-4BEC-BF26-0ED9D6838BA5}" type="slidenum">
              <a:rPr lang="en-US" smtClean="0"/>
              <a:t>‹#›</a:t>
            </a:fld>
            <a:endParaRPr lang="en-US"/>
          </a:p>
        </p:txBody>
      </p:sp>
    </p:spTree>
    <p:extLst>
      <p:ext uri="{BB962C8B-B14F-4D97-AF65-F5344CB8AC3E}">
        <p14:creationId xmlns:p14="http://schemas.microsoft.com/office/powerpoint/2010/main" val="2531899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192DD5A-38CB-46AC-B35E-B0CB3EFE3C01}" type="slidenum">
              <a:rPr lang="en-US" smtClean="0"/>
              <a:t>1</a:t>
            </a:fld>
            <a:endParaRPr lang="en-US"/>
          </a:p>
        </p:txBody>
      </p:sp>
    </p:spTree>
    <p:extLst>
      <p:ext uri="{BB962C8B-B14F-4D97-AF65-F5344CB8AC3E}">
        <p14:creationId xmlns:p14="http://schemas.microsoft.com/office/powerpoint/2010/main" val="1489593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latin typeface="Arial" panose="020B0604020202020204" pitchFamily="34" charset="0"/>
              </a:rPr>
              <a:t>Quality of JIAF 2.0 analyses will ultimately result from a combination of different components. </a:t>
            </a:r>
          </a:p>
          <a:p>
            <a:pPr algn="l" rtl="0" fontAlgn="base"/>
            <a:endParaRPr lang="en-US" sz="1200" b="0" i="0">
              <a:solidFill>
                <a:srgbClr val="000000"/>
              </a:solidFill>
              <a:effectLst/>
              <a:latin typeface="Arial" panose="020B0604020202020204" pitchFamily="34" charset="0"/>
            </a:endParaRPr>
          </a:p>
          <a:p>
            <a:pPr algn="l" rtl="0" fontAlgn="base"/>
            <a:r>
              <a:rPr lang="en-US" sz="1200" b="1" i="0" u="sng">
                <a:solidFill>
                  <a:srgbClr val="000000"/>
                </a:solidFill>
                <a:effectLst/>
                <a:latin typeface="Arial" panose="020B0604020202020204" pitchFamily="34" charset="0"/>
              </a:rPr>
              <a:t>Initial Foundation</a:t>
            </a:r>
          </a:p>
          <a:p>
            <a:pPr marL="171450" indent="-171450" algn="l" rtl="0" fontAlgn="base">
              <a:buFontTx/>
              <a:buChar char="-"/>
            </a:pPr>
            <a:r>
              <a:rPr lang="en-US" sz="1200" b="1" i="0">
                <a:solidFill>
                  <a:srgbClr val="000000"/>
                </a:solidFill>
                <a:effectLst/>
                <a:latin typeface="Arial" panose="020B0604020202020204" pitchFamily="34" charset="0"/>
              </a:rPr>
              <a:t>technical standards and guidelines,</a:t>
            </a:r>
            <a:r>
              <a:rPr lang="en-US" sz="1200" b="0" i="0">
                <a:solidFill>
                  <a:srgbClr val="000000"/>
                </a:solidFill>
                <a:effectLst/>
                <a:latin typeface="Arial" panose="020B0604020202020204" pitchFamily="34" charset="0"/>
              </a:rPr>
              <a:t> including the JIAF 2.0 technical manual, with accompanying tools, and </a:t>
            </a:r>
          </a:p>
          <a:p>
            <a:pPr marL="171450" indent="-171450" algn="l" rtl="0" fontAlgn="base">
              <a:buFontTx/>
              <a:buChar char="-"/>
            </a:pPr>
            <a:r>
              <a:rPr lang="en-US" sz="1200" b="1" i="0">
                <a:solidFill>
                  <a:srgbClr val="000000"/>
                </a:solidFill>
                <a:effectLst/>
                <a:latin typeface="Arial" panose="020B0604020202020204" pitchFamily="34" charset="0"/>
              </a:rPr>
              <a:t>capacity development processes</a:t>
            </a:r>
            <a:r>
              <a:rPr lang="en-US" sz="1200" b="0" i="0">
                <a:solidFill>
                  <a:srgbClr val="000000"/>
                </a:solidFill>
                <a:effectLst/>
                <a:latin typeface="Arial" panose="020B0604020202020204" pitchFamily="34" charset="0"/>
              </a:rPr>
              <a:t>, </a:t>
            </a:r>
            <a:r>
              <a:rPr lang="en-US" sz="1200" b="0" i="0">
                <a:effectLst/>
                <a:latin typeface="Arial" panose="020B0604020202020204" pitchFamily="34" charset="0"/>
              </a:rPr>
              <a:t>to ensure necessary technical and coordination knowledge and skills to conduct robust joint and inter-sectoral analysis using JIAF 2.0 standards. </a:t>
            </a:r>
          </a:p>
          <a:p>
            <a:pPr marL="0" indent="0" algn="l" rtl="0" fontAlgn="base">
              <a:buFontTx/>
              <a:buNone/>
            </a:pPr>
            <a:endParaRPr lang="en-US" sz="1200" b="0" i="0">
              <a:effectLst/>
              <a:latin typeface="Arial" panose="020B0604020202020204" pitchFamily="34" charset="0"/>
            </a:endParaRPr>
          </a:p>
          <a:p>
            <a:pPr marL="0" indent="0" algn="l" rtl="0" fontAlgn="base">
              <a:buFontTx/>
              <a:buNone/>
            </a:pPr>
            <a:r>
              <a:rPr lang="en-US" sz="1200" b="1" i="0" u="sng">
                <a:effectLst/>
                <a:latin typeface="Arial" panose="020B0604020202020204" pitchFamily="34" charset="0"/>
              </a:rPr>
              <a:t>During the rollout</a:t>
            </a:r>
            <a:r>
              <a:rPr lang="en-US" sz="1200" b="0" i="0" u="none">
                <a:effectLst/>
                <a:latin typeface="Arial" panose="020B0604020202020204" pitchFamily="34" charset="0"/>
              </a:rPr>
              <a:t>, analysts are supported by </a:t>
            </a:r>
          </a:p>
          <a:p>
            <a:pPr marL="171450" indent="-171450" algn="l" rtl="0" fontAlgn="base">
              <a:buFontTx/>
              <a:buChar char="-"/>
            </a:pPr>
            <a:r>
              <a:rPr lang="en-US" sz="1200" b="1" i="0" u="none">
                <a:effectLst/>
                <a:latin typeface="Arial" panose="020B0604020202020204" pitchFamily="34" charset="0"/>
              </a:rPr>
              <a:t>Analysis platform</a:t>
            </a:r>
            <a:r>
              <a:rPr lang="en-US" sz="1200" b="0" i="0" u="none">
                <a:effectLst/>
                <a:latin typeface="Arial" panose="020B0604020202020204" pitchFamily="34" charset="0"/>
              </a:rPr>
              <a:t>, to support transparency, accountability, collaboration, </a:t>
            </a:r>
            <a:r>
              <a:rPr lang="en-US" sz="1200" b="0" i="0" u="none" err="1">
                <a:effectLst/>
                <a:latin typeface="Arial" panose="020B0604020202020204" pitchFamily="34" charset="0"/>
              </a:rPr>
              <a:t>etc</a:t>
            </a:r>
            <a:r>
              <a:rPr lang="en-US" sz="1200" b="0" i="0" u="none">
                <a:effectLst/>
                <a:latin typeface="Arial" panose="020B0604020202020204" pitchFamily="34" charset="0"/>
              </a:rPr>
              <a:t>  </a:t>
            </a:r>
          </a:p>
          <a:p>
            <a:pPr marL="171450" indent="-171450" algn="l" rtl="0" fontAlgn="base">
              <a:buFontTx/>
              <a:buChar char="-"/>
            </a:pPr>
            <a:r>
              <a:rPr lang="en-US" sz="1200" b="1" i="0" u="none">
                <a:effectLst/>
                <a:latin typeface="Arial" panose="020B0604020202020204" pitchFamily="34" charset="0"/>
              </a:rPr>
              <a:t>Multi-partner workshops</a:t>
            </a:r>
            <a:r>
              <a:rPr lang="en-US" sz="1200" b="0" i="0" u="none">
                <a:effectLst/>
                <a:latin typeface="Arial" panose="020B0604020202020204" pitchFamily="34" charset="0"/>
              </a:rPr>
              <a:t>, to enhance transparency , accountability, collaboration, </a:t>
            </a:r>
            <a:r>
              <a:rPr lang="en-US" sz="1200" b="0" i="0" u="none" err="1">
                <a:effectLst/>
                <a:latin typeface="Arial" panose="020B0604020202020204" pitchFamily="34" charset="0"/>
              </a:rPr>
              <a:t>etc</a:t>
            </a:r>
            <a:r>
              <a:rPr lang="en-US" sz="1200" b="0" i="0" u="none">
                <a:effectLst/>
                <a:latin typeface="Arial" panose="020B0604020202020204" pitchFamily="34" charset="0"/>
              </a:rPr>
              <a:t> </a:t>
            </a:r>
          </a:p>
          <a:p>
            <a:pPr marL="0" indent="0" algn="l" rtl="0" fontAlgn="base">
              <a:buFontTx/>
              <a:buNone/>
            </a:pPr>
            <a:endParaRPr lang="en-US" sz="1200" b="1" i="0" u="sng">
              <a:effectLst/>
              <a:latin typeface="Arial" panose="020B0604020202020204" pitchFamily="34" charset="0"/>
            </a:endParaRPr>
          </a:p>
          <a:p>
            <a:pPr marL="0" indent="0" algn="l" rtl="0" fontAlgn="base">
              <a:buFontTx/>
              <a:buNone/>
            </a:pPr>
            <a:r>
              <a:rPr lang="en-US" sz="1200" b="1" i="0" u="sng">
                <a:effectLst/>
                <a:latin typeface="Arial" panose="020B0604020202020204" pitchFamily="34" charset="0"/>
              </a:rPr>
              <a:t>After the rollout</a:t>
            </a:r>
            <a:r>
              <a:rPr lang="en-US" sz="1200" b="0" i="0">
                <a:effectLst/>
                <a:latin typeface="Arial" panose="020B0604020202020204" pitchFamily="34" charset="0"/>
              </a:rPr>
              <a:t>, and during the JIAF 2.0 analysis process, remote mechanisms will be available to ensure that country analysts adhere to JIAF 2.0 technical standards to produce a rigorous and impartial needs analysis:  </a:t>
            </a:r>
          </a:p>
          <a:p>
            <a:pPr algn="l" rtl="0" fontAlgn="base">
              <a:buFont typeface="Arial" panose="020B0604020202020204" pitchFamily="34" charset="0"/>
              <a:buNone/>
            </a:pPr>
            <a:r>
              <a:rPr lang="en-US" sz="1200" b="0" i="0">
                <a:effectLst/>
                <a:latin typeface="Arial" panose="020B0604020202020204" pitchFamily="34" charset="0"/>
              </a:rPr>
              <a:t>- </a:t>
            </a:r>
            <a:r>
              <a:rPr lang="en-US" sz="1200" b="1" i="0">
                <a:effectLst/>
                <a:latin typeface="Arial" panose="020B0604020202020204" pitchFamily="34" charset="0"/>
              </a:rPr>
              <a:t>Day to day technical troubleshooting:</a:t>
            </a:r>
            <a:r>
              <a:rPr lang="en-US" sz="1200" b="0" i="0">
                <a:effectLst/>
                <a:latin typeface="Arial" panose="020B0604020202020204" pitchFamily="34" charset="0"/>
              </a:rPr>
              <a:t> OCHA and global clusters will provide day-to-day technical troubleshooting to the respective counterparts at country level.  </a:t>
            </a:r>
          </a:p>
          <a:p>
            <a:pPr algn="l" rtl="0" fontAlgn="base">
              <a:buFont typeface="Arial" panose="020B0604020202020204" pitchFamily="34" charset="0"/>
              <a:buNone/>
            </a:pPr>
            <a:r>
              <a:rPr lang="en-US" sz="1200" b="1" i="0">
                <a:effectLst/>
                <a:latin typeface="Arial" panose="020B0604020202020204" pitchFamily="34" charset="0"/>
              </a:rPr>
              <a:t>- In-depth support for contentious analyses:</a:t>
            </a:r>
            <a:r>
              <a:rPr lang="en-US" sz="1200" b="0" i="0">
                <a:effectLst/>
                <a:latin typeface="Arial" panose="020B0604020202020204" pitchFamily="34" charset="0"/>
              </a:rPr>
              <a:t> A global help-desk, coordinated by OCHA, will provide remote in-depth support to be activated ad hoc when there is a break in consensus at country level on the implementation of JIAF 2.0 guidance, methods and processes.</a:t>
            </a:r>
            <a:endParaRPr lang="en-US"/>
          </a:p>
          <a:p>
            <a:endParaRPr lang="en-US"/>
          </a:p>
          <a:p>
            <a:r>
              <a:rPr lang="en-US" b="1"/>
              <a:t>Focus on the JIAF Helpdesk (more </a:t>
            </a:r>
            <a:r>
              <a:rPr lang="en-US" b="1" err="1"/>
              <a:t>deatiles</a:t>
            </a:r>
            <a:endParaRPr lang="en-US" b="1"/>
          </a:p>
          <a:p>
            <a:pPr algn="just" rtl="0" fontAlgn="base">
              <a:spcBef>
                <a:spcPts val="0"/>
              </a:spcBef>
              <a:spcAft>
                <a:spcPts val="0"/>
              </a:spcAft>
              <a:buFont typeface="Arial" panose="020B0604020202020204" pitchFamily="34" charset="0"/>
              <a:buChar char="•"/>
            </a:pPr>
            <a:r>
              <a:rPr lang="en-US" sz="1200" b="0" i="0" u="sng" strike="noStrike">
                <a:solidFill>
                  <a:srgbClr val="000000"/>
                </a:solidFill>
                <a:effectLst/>
                <a:latin typeface="Calibri" panose="020F0502020204030204" pitchFamily="34" charset="0"/>
              </a:rPr>
              <a:t>Membership and Chair:</a:t>
            </a:r>
            <a:r>
              <a:rPr lang="en-US" sz="1200" b="1" i="0"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rPr>
              <a:t>The Helpdesk is composed of technical focal points from the JIAF Methodology Working Group, including all global level clusters, OCHA, other UN agencies and NGOs. OCHA will chair the helpdesk.</a:t>
            </a:r>
          </a:p>
          <a:p>
            <a:pPr algn="just" rtl="0" fontAlgn="base">
              <a:spcBef>
                <a:spcPts val="0"/>
              </a:spcBef>
              <a:spcAft>
                <a:spcPts val="0"/>
              </a:spcAft>
              <a:buFont typeface="Arial" panose="020B0604020202020204" pitchFamily="34" charset="0"/>
              <a:buChar char="•"/>
            </a:pPr>
            <a:r>
              <a:rPr lang="en-US" sz="1200" b="0" i="0" u="sng" strike="noStrike">
                <a:solidFill>
                  <a:srgbClr val="000000"/>
                </a:solidFill>
                <a:effectLst/>
                <a:latin typeface="Calibri" panose="020F0502020204030204" pitchFamily="34" charset="0"/>
              </a:rPr>
              <a:t>Helpdesk activation: </a:t>
            </a:r>
            <a:r>
              <a:rPr lang="en-US" sz="1200" b="0" i="0" u="none" strike="noStrike">
                <a:solidFill>
                  <a:srgbClr val="000000"/>
                </a:solidFill>
                <a:effectLst/>
                <a:latin typeface="Calibri" panose="020F0502020204030204" pitchFamily="34" charset="0"/>
              </a:rPr>
              <a:t>Every new request is logged in the JIAF Helpdesk Tracker. OCHA is responsible for logging all information related to requests for in-depth support as soon as received. OCHA is also responsible for calling in the </a:t>
            </a:r>
            <a:r>
              <a:rPr lang="en-US" sz="1200" b="0" i="0" u="none" strike="noStrike" err="1">
                <a:solidFill>
                  <a:srgbClr val="000000"/>
                </a:solidFill>
                <a:effectLst/>
                <a:latin typeface="Calibri" panose="020F0502020204030204" pitchFamily="34" charset="0"/>
              </a:rPr>
              <a:t>HelpDesk</a:t>
            </a:r>
            <a:r>
              <a:rPr lang="en-US" sz="1200" b="0" i="0" u="none" strike="noStrike">
                <a:solidFill>
                  <a:srgbClr val="000000"/>
                </a:solidFill>
                <a:effectLst/>
                <a:latin typeface="Calibri" panose="020F0502020204030204" pitchFamily="34" charset="0"/>
              </a:rPr>
              <a:t> to assess the request and confirm if an inter-agency in-depth support should be activated or if the query can be answered through clarification of technical methodologies. If the interagency in-depth support is </a:t>
            </a:r>
            <a:r>
              <a:rPr lang="en-US" sz="1200" b="0" i="0" u="none" strike="noStrike" err="1">
                <a:solidFill>
                  <a:srgbClr val="000000"/>
                </a:solidFill>
                <a:effectLst/>
                <a:latin typeface="Calibri" panose="020F0502020204030204" pitchFamily="34" charset="0"/>
              </a:rPr>
              <a:t>activited</a:t>
            </a:r>
            <a:r>
              <a:rPr lang="en-US" sz="1200" b="0" i="0" u="none" strike="noStrike">
                <a:solidFill>
                  <a:srgbClr val="000000"/>
                </a:solidFill>
                <a:effectLst/>
                <a:latin typeface="Calibri" panose="020F0502020204030204" pitchFamily="34" charset="0"/>
              </a:rPr>
              <a:t>, the helpdesk will conduct a series of discussions with country team and will provide recommendations to the Humanitarian Country Team. </a:t>
            </a:r>
          </a:p>
          <a:p>
            <a:pPr algn="just" rtl="0" fontAlgn="base">
              <a:spcBef>
                <a:spcPts val="0"/>
              </a:spcBef>
              <a:spcAft>
                <a:spcPts val="0"/>
              </a:spcAft>
              <a:buFont typeface="Arial" panose="020B0604020202020204" pitchFamily="34" charset="0"/>
              <a:buChar char="•"/>
            </a:pPr>
            <a:r>
              <a:rPr lang="en-US" sz="1200" b="0" i="0" u="sng" strike="noStrike">
                <a:solidFill>
                  <a:srgbClr val="000000"/>
                </a:solidFill>
                <a:effectLst/>
                <a:latin typeface="Calibri" panose="020F0502020204030204" pitchFamily="34" charset="0"/>
              </a:rPr>
              <a:t>The helpdesk tracker:</a:t>
            </a:r>
            <a:r>
              <a:rPr lang="en-US" sz="1200" b="0" i="0" u="none" strike="noStrike">
                <a:solidFill>
                  <a:srgbClr val="000000"/>
                </a:solidFill>
                <a:effectLst/>
                <a:latin typeface="Calibri" panose="020F0502020204030204" pitchFamily="34" charset="0"/>
              </a:rPr>
              <a:t> The tracker is accessible real-time and is open to all members of the JIAF governance bodies, including members of the Joint Advisory Group and the Steering Committee. The Joint Advisory Group will be notified when new interagency in-dept support has been initiated. The help desk will log real time information on the query, the solution provided by the Helpdesk, and the action taken at country level following the guidance from the Helpdesk. </a:t>
            </a:r>
          </a:p>
          <a:p>
            <a:r>
              <a:rPr lang="en-US" sz="1200" b="0" i="0" u="sng">
                <a:solidFill>
                  <a:srgbClr val="000000"/>
                </a:solidFill>
                <a:effectLst/>
                <a:latin typeface="Calibri" panose="020F0502020204030204" pitchFamily="34" charset="0"/>
              </a:rPr>
              <a:t>Helpdesk Accountability:</a:t>
            </a:r>
            <a:r>
              <a:rPr lang="en-US" sz="1200" b="0" i="0" u="none" strike="noStrike">
                <a:solidFill>
                  <a:srgbClr val="000000"/>
                </a:solidFill>
                <a:effectLst/>
                <a:latin typeface="Calibri" panose="020F0502020204030204" pitchFamily="34" charset="0"/>
              </a:rPr>
              <a:t> The Helpdesk Chair will share quarterly summaries of key issues being raised and how they are being resolved. The Helpdesk team is responsible for updating online FAQs which are accessible to all HPC countries via the jiaf.info website.</a:t>
            </a:r>
            <a:endParaRPr lang="en-US"/>
          </a:p>
          <a:p>
            <a:endParaRPr lang="en-US"/>
          </a:p>
        </p:txBody>
      </p:sp>
      <p:sp>
        <p:nvSpPr>
          <p:cNvPr id="4" name="Slide Number Placeholder 3"/>
          <p:cNvSpPr>
            <a:spLocks noGrp="1"/>
          </p:cNvSpPr>
          <p:nvPr>
            <p:ph type="sldNum" sz="quarter" idx="5"/>
          </p:nvPr>
        </p:nvSpPr>
        <p:spPr/>
        <p:txBody>
          <a:bodyPr/>
          <a:lstStyle/>
          <a:p>
            <a:fld id="{145B34E3-3D89-4BEC-BF26-0ED9D6838BA5}" type="slidenum">
              <a:rPr lang="en-US" smtClean="0"/>
              <a:t>10</a:t>
            </a:fld>
            <a:endParaRPr lang="en-US"/>
          </a:p>
        </p:txBody>
      </p:sp>
    </p:spTree>
    <p:extLst>
      <p:ext uri="{BB962C8B-B14F-4D97-AF65-F5344CB8AC3E}">
        <p14:creationId xmlns:p14="http://schemas.microsoft.com/office/powerpoint/2010/main" val="876947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27D8C-00BC-CF4C-AFDE-BE4B247417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453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27D8C-00BC-CF4C-AFDE-BE4B247417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150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27D8C-00BC-CF4C-AFDE-BE4B247417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324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927D8C-00BC-CF4C-AFDE-BE4B24741797}" type="slidenum">
              <a:rPr lang="en-US" smtClean="0"/>
              <a:t>5</a:t>
            </a:fld>
            <a:endParaRPr lang="en-US"/>
          </a:p>
        </p:txBody>
      </p:sp>
    </p:spTree>
    <p:extLst>
      <p:ext uri="{BB962C8B-B14F-4D97-AF65-F5344CB8AC3E}">
        <p14:creationId xmlns:p14="http://schemas.microsoft.com/office/powerpoint/2010/main" val="2293592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927D8C-00BC-CF4C-AFDE-BE4B24741797}" type="slidenum">
              <a:rPr lang="en-US" smtClean="0"/>
              <a:t>6</a:t>
            </a:fld>
            <a:endParaRPr lang="en-US"/>
          </a:p>
        </p:txBody>
      </p:sp>
    </p:spTree>
    <p:extLst>
      <p:ext uri="{BB962C8B-B14F-4D97-AF65-F5344CB8AC3E}">
        <p14:creationId xmlns:p14="http://schemas.microsoft.com/office/powerpoint/2010/main" val="165838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927D8C-00BC-CF4C-AFDE-BE4B247417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874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927D8C-00BC-CF4C-AFDE-BE4B24741797}" type="slidenum">
              <a:rPr lang="en-US" smtClean="0"/>
              <a:t>8</a:t>
            </a:fld>
            <a:endParaRPr lang="en-US"/>
          </a:p>
        </p:txBody>
      </p:sp>
    </p:spTree>
    <p:extLst>
      <p:ext uri="{BB962C8B-B14F-4D97-AF65-F5344CB8AC3E}">
        <p14:creationId xmlns:p14="http://schemas.microsoft.com/office/powerpoint/2010/main" val="1886968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Only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5B34E3-3D89-4BEC-BF26-0ED9D6838BA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7478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8AAD-77E1-481D-B8D8-220195CC9D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C82BE9-E6E3-4F2F-9C11-3798A8F1D9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48582D-5610-4F3B-84EE-19CCDAAEDAFC}"/>
              </a:ext>
            </a:extLst>
          </p:cNvPr>
          <p:cNvSpPr>
            <a:spLocks noGrp="1"/>
          </p:cNvSpPr>
          <p:nvPr>
            <p:ph type="dt" sz="half" idx="10"/>
          </p:nvPr>
        </p:nvSpPr>
        <p:spPr/>
        <p:txBody>
          <a:bodyPr/>
          <a:lstStyle/>
          <a:p>
            <a:fld id="{614208CD-0C38-4C5E-82E3-B2E6AFBF9199}" type="datetimeFigureOut">
              <a:rPr lang="en-US" smtClean="0"/>
              <a:t>02/08/2023</a:t>
            </a:fld>
            <a:endParaRPr lang="en-US"/>
          </a:p>
        </p:txBody>
      </p:sp>
      <p:sp>
        <p:nvSpPr>
          <p:cNvPr id="5" name="Footer Placeholder 4">
            <a:extLst>
              <a:ext uri="{FF2B5EF4-FFF2-40B4-BE49-F238E27FC236}">
                <a16:creationId xmlns:a16="http://schemas.microsoft.com/office/drawing/2014/main" id="{D9F98E2D-060E-4BD9-AF3B-11691BB8D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F923F-4E30-485D-9352-2876BC2D7EB9}"/>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707011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71CD-E4D5-441F-8B3F-81F758BE7E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F4A2BF-28D8-4832-A863-3BDE8DC2EE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C5E2B-16C2-4150-B7AD-421B13A9B9A7}"/>
              </a:ext>
            </a:extLst>
          </p:cNvPr>
          <p:cNvSpPr>
            <a:spLocks noGrp="1"/>
          </p:cNvSpPr>
          <p:nvPr>
            <p:ph type="dt" sz="half" idx="10"/>
          </p:nvPr>
        </p:nvSpPr>
        <p:spPr/>
        <p:txBody>
          <a:bodyPr/>
          <a:lstStyle/>
          <a:p>
            <a:fld id="{614208CD-0C38-4C5E-82E3-B2E6AFBF9199}" type="datetimeFigureOut">
              <a:rPr lang="en-US" smtClean="0"/>
              <a:t>02/08/2023</a:t>
            </a:fld>
            <a:endParaRPr lang="en-US"/>
          </a:p>
        </p:txBody>
      </p:sp>
      <p:sp>
        <p:nvSpPr>
          <p:cNvPr id="5" name="Footer Placeholder 4">
            <a:extLst>
              <a:ext uri="{FF2B5EF4-FFF2-40B4-BE49-F238E27FC236}">
                <a16:creationId xmlns:a16="http://schemas.microsoft.com/office/drawing/2014/main" id="{779CB2C4-D561-48CF-B290-657C8A93E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D62F4D-18A5-4D49-A232-D2BEF7CFEAF7}"/>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2581074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9EA969-9AA3-4892-B22A-1F1C913C52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8523E1-D071-49CA-B723-7E7790FF4C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615BB-8475-4B2F-8603-145FD1F1F798}"/>
              </a:ext>
            </a:extLst>
          </p:cNvPr>
          <p:cNvSpPr>
            <a:spLocks noGrp="1"/>
          </p:cNvSpPr>
          <p:nvPr>
            <p:ph type="dt" sz="half" idx="10"/>
          </p:nvPr>
        </p:nvSpPr>
        <p:spPr/>
        <p:txBody>
          <a:bodyPr/>
          <a:lstStyle/>
          <a:p>
            <a:fld id="{614208CD-0C38-4C5E-82E3-B2E6AFBF9199}" type="datetimeFigureOut">
              <a:rPr lang="en-US" smtClean="0"/>
              <a:t>02/08/2023</a:t>
            </a:fld>
            <a:endParaRPr lang="en-US"/>
          </a:p>
        </p:txBody>
      </p:sp>
      <p:sp>
        <p:nvSpPr>
          <p:cNvPr id="5" name="Footer Placeholder 4">
            <a:extLst>
              <a:ext uri="{FF2B5EF4-FFF2-40B4-BE49-F238E27FC236}">
                <a16:creationId xmlns:a16="http://schemas.microsoft.com/office/drawing/2014/main" id="{17818729-A1FF-4394-B6B7-3A82E4C57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16870-8FDB-4AD7-872D-55CC771421F6}"/>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3543199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80A4BC-00C6-F545-BFA4-497EA8935125}"/>
              </a:ext>
            </a:extLst>
          </p:cNvPr>
          <p:cNvSpPr/>
          <p:nvPr userDrawn="1"/>
        </p:nvSpPr>
        <p:spPr>
          <a:xfrm>
            <a:off x="0" y="6273225"/>
            <a:ext cx="1219200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3073D7-76B5-F641-B73A-7DFC9C4EBB1A}"/>
              </a:ext>
            </a:extLst>
          </p:cNvPr>
          <p:cNvSpPr/>
          <p:nvPr userDrawn="1"/>
        </p:nvSpPr>
        <p:spPr>
          <a:xfrm>
            <a:off x="0" y="0"/>
            <a:ext cx="5470725" cy="5195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F8C6A01-1ABC-6647-99F1-61D561D2C89F}"/>
              </a:ext>
            </a:extLst>
          </p:cNvPr>
          <p:cNvSpPr>
            <a:spLocks noGrp="1"/>
          </p:cNvSpPr>
          <p:nvPr>
            <p:ph type="title"/>
          </p:nvPr>
        </p:nvSpPr>
        <p:spPr>
          <a:xfrm>
            <a:off x="667512" y="1532901"/>
            <a:ext cx="4087368" cy="2291487"/>
          </a:xfrm>
        </p:spPr>
        <p:txBody>
          <a:bodyPr anchor="t">
            <a:normAutofit/>
          </a:bodyPr>
          <a:lstStyle>
            <a:lvl1pPr>
              <a:defRPr sz="4000" b="0" i="0">
                <a:solidFill>
                  <a:srgbClr val="134373"/>
                </a:solidFill>
                <a:latin typeface="Roboto Slab" pitchFamily="2" charset="0"/>
                <a:ea typeface="Roboto Slab" pitchFamily="2" charset="0"/>
              </a:defRPr>
            </a:lvl1pPr>
          </a:lstStyle>
          <a:p>
            <a:r>
              <a:rPr lang="en-GB"/>
              <a:t>Click to edit Master title style</a:t>
            </a:r>
            <a:endParaRPr lang="en-US"/>
          </a:p>
        </p:txBody>
      </p:sp>
      <p:cxnSp>
        <p:nvCxnSpPr>
          <p:cNvPr id="17" name="Straight Connector 16">
            <a:extLst>
              <a:ext uri="{FF2B5EF4-FFF2-40B4-BE49-F238E27FC236}">
                <a16:creationId xmlns:a16="http://schemas.microsoft.com/office/drawing/2014/main" id="{0CCA3774-27B8-044E-9665-900DD14CD276}"/>
              </a:ext>
            </a:extLst>
          </p:cNvPr>
          <p:cNvCxnSpPr>
            <a:cxnSpLocks/>
          </p:cNvCxnSpPr>
          <p:nvPr userDrawn="1"/>
        </p:nvCxnSpPr>
        <p:spPr>
          <a:xfrm>
            <a:off x="667512" y="4042745"/>
            <a:ext cx="4087368" cy="8047"/>
          </a:xfrm>
          <a:prstGeom prst="line">
            <a:avLst/>
          </a:prstGeom>
          <a:ln w="28575">
            <a:solidFill>
              <a:srgbClr val="408FDF"/>
            </a:solidFill>
          </a:ln>
        </p:spPr>
        <p:style>
          <a:lnRef idx="3">
            <a:schemeClr val="accent4"/>
          </a:lnRef>
          <a:fillRef idx="0">
            <a:schemeClr val="accent4"/>
          </a:fillRef>
          <a:effectRef idx="2">
            <a:schemeClr val="accent4"/>
          </a:effectRef>
          <a:fontRef idx="minor">
            <a:schemeClr val="tx1"/>
          </a:fontRef>
        </p:style>
      </p:cxnSp>
      <p:sp>
        <p:nvSpPr>
          <p:cNvPr id="20" name="Text Placeholder 2">
            <a:extLst>
              <a:ext uri="{FF2B5EF4-FFF2-40B4-BE49-F238E27FC236}">
                <a16:creationId xmlns:a16="http://schemas.microsoft.com/office/drawing/2014/main" id="{95C87E08-BEC0-814F-ACD0-4C13E5552E23}"/>
              </a:ext>
            </a:extLst>
          </p:cNvPr>
          <p:cNvSpPr>
            <a:spLocks noGrp="1"/>
          </p:cNvSpPr>
          <p:nvPr>
            <p:ph type="body" idx="1" hasCustomPrompt="1"/>
          </p:nvPr>
        </p:nvSpPr>
        <p:spPr>
          <a:xfrm>
            <a:off x="667512" y="4378469"/>
            <a:ext cx="4087368" cy="661588"/>
          </a:xfrm>
        </p:spPr>
        <p:txBody>
          <a:bodyPr>
            <a:normAutofit/>
          </a:bodyPr>
          <a:lstStyle>
            <a:lvl1pPr marL="0" indent="0">
              <a:buNone/>
              <a:defRPr sz="1600">
                <a:solidFill>
                  <a:srgbClr val="134373"/>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22" name="Picture 21" descr="Text&#10;&#10;Description automatically generated with medium confidence">
            <a:extLst>
              <a:ext uri="{FF2B5EF4-FFF2-40B4-BE49-F238E27FC236}">
                <a16:creationId xmlns:a16="http://schemas.microsoft.com/office/drawing/2014/main" id="{043FA71B-9000-2E45-AA33-EE2884580A49}"/>
              </a:ext>
            </a:extLst>
          </p:cNvPr>
          <p:cNvPicPr>
            <a:picLocks noChangeAspect="1"/>
          </p:cNvPicPr>
          <p:nvPr userDrawn="1"/>
        </p:nvPicPr>
        <p:blipFill>
          <a:blip r:embed="rId3"/>
          <a:stretch>
            <a:fillRect/>
          </a:stretch>
        </p:blipFill>
        <p:spPr>
          <a:xfrm>
            <a:off x="667512" y="842875"/>
            <a:ext cx="1428407" cy="471669"/>
          </a:xfrm>
          <a:prstGeom prst="rect">
            <a:avLst/>
          </a:prstGeom>
        </p:spPr>
      </p:pic>
    </p:spTree>
    <p:extLst>
      <p:ext uri="{BB962C8B-B14F-4D97-AF65-F5344CB8AC3E}">
        <p14:creationId xmlns:p14="http://schemas.microsoft.com/office/powerpoint/2010/main" val="41993797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D39A8F-E982-8F43-93BD-7B6CB9D505EA}"/>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282FCF-400B-FA44-9D1E-8991BB75B173}"/>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9" name="Picture 8" descr="Text&#10;&#10;Description automatically generated with medium confidence">
            <a:extLst>
              <a:ext uri="{FF2B5EF4-FFF2-40B4-BE49-F238E27FC236}">
                <a16:creationId xmlns:a16="http://schemas.microsoft.com/office/drawing/2014/main" id="{9EA2E374-9C53-A241-B6D1-B68A2531A24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0" name="Straight Connector 9">
            <a:extLst>
              <a:ext uri="{FF2B5EF4-FFF2-40B4-BE49-F238E27FC236}">
                <a16:creationId xmlns:a16="http://schemas.microsoft.com/office/drawing/2014/main" id="{3E244212-F2AC-9E4B-9E6E-3843DC8F4F7D}"/>
              </a:ext>
            </a:extLst>
          </p:cNvPr>
          <p:cNvCxnSpPr>
            <a:cxnSpLocks/>
          </p:cNvCxnSpPr>
          <p:nvPr userDrawn="1"/>
        </p:nvCxnSpPr>
        <p:spPr>
          <a:xfrm>
            <a:off x="311529"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E436DCC-7E4E-A941-8ADC-DE71B6E0B489}"/>
              </a:ext>
            </a:extLst>
          </p:cNvPr>
          <p:cNvSpPr txBox="1"/>
          <p:nvPr userDrawn="1"/>
        </p:nvSpPr>
        <p:spPr>
          <a:xfrm rot="16200000">
            <a:off x="30523" y="709785"/>
            <a:ext cx="562008" cy="246221"/>
          </a:xfrm>
          <a:prstGeom prst="rect">
            <a:avLst/>
          </a:prstGeom>
          <a:noFill/>
        </p:spPr>
        <p:txBody>
          <a:bodyPr wrap="square" rtlCol="0">
            <a:spAutoFit/>
          </a:bodyPr>
          <a:lstStyle/>
          <a:p>
            <a:pPr algn="r"/>
            <a:r>
              <a:rPr lang="en-US" sz="1000">
                <a:solidFill>
                  <a:srgbClr val="134373"/>
                </a:solidFill>
                <a:latin typeface="Roboto Slab" pitchFamily="2" charset="0"/>
                <a:ea typeface="Roboto Slab" pitchFamily="2" charset="0"/>
              </a:rPr>
              <a:t>JIAF</a:t>
            </a:r>
            <a:endParaRPr lang="en-US" sz="1200">
              <a:solidFill>
                <a:srgbClr val="134373"/>
              </a:solidFill>
              <a:latin typeface="Roboto Slab" pitchFamily="2" charset="0"/>
              <a:ea typeface="Roboto Slab" pitchFamily="2" charset="0"/>
            </a:endParaRPr>
          </a:p>
        </p:txBody>
      </p:sp>
    </p:spTree>
    <p:extLst>
      <p:ext uri="{BB962C8B-B14F-4D97-AF65-F5344CB8AC3E}">
        <p14:creationId xmlns:p14="http://schemas.microsoft.com/office/powerpoint/2010/main" val="3609642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0C6A1E8-149A-22D7-CD55-7587C4CB1DC9}"/>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1F2BA43-920D-07DC-D1FF-BDB95B6C86E3}"/>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8" name="Picture 7" descr="Text&#10;&#10;Description automatically generated with medium confidence">
            <a:extLst>
              <a:ext uri="{FF2B5EF4-FFF2-40B4-BE49-F238E27FC236}">
                <a16:creationId xmlns:a16="http://schemas.microsoft.com/office/drawing/2014/main" id="{03D3E60C-B517-E2F2-B8DA-C7FE268A768A}"/>
              </a:ext>
            </a:extLst>
          </p:cNvPr>
          <p:cNvPicPr>
            <a:picLocks noChangeAspect="1"/>
          </p:cNvPicPr>
          <p:nvPr userDrawn="1"/>
        </p:nvPicPr>
        <p:blipFill>
          <a:blip r:embed="rId2"/>
          <a:stretch>
            <a:fillRect/>
          </a:stretch>
        </p:blipFill>
        <p:spPr>
          <a:xfrm>
            <a:off x="11202395" y="6522407"/>
            <a:ext cx="502920" cy="166067"/>
          </a:xfrm>
          <a:prstGeom prst="rect">
            <a:avLst/>
          </a:prstGeom>
        </p:spPr>
      </p:pic>
      <p:cxnSp>
        <p:nvCxnSpPr>
          <p:cNvPr id="9" name="Straight Connector 8">
            <a:extLst>
              <a:ext uri="{FF2B5EF4-FFF2-40B4-BE49-F238E27FC236}">
                <a16:creationId xmlns:a16="http://schemas.microsoft.com/office/drawing/2014/main" id="{65CAB7AC-F6CE-0ED8-BEEE-69E89E714D8A}"/>
              </a:ext>
            </a:extLst>
          </p:cNvPr>
          <p:cNvCxnSpPr>
            <a:cxnSpLocks/>
          </p:cNvCxnSpPr>
          <p:nvPr userDrawn="1"/>
        </p:nvCxnSpPr>
        <p:spPr>
          <a:xfrm>
            <a:off x="311529"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7D03F02-C322-94F7-4BC1-D247DA859B15}"/>
              </a:ext>
            </a:extLst>
          </p:cNvPr>
          <p:cNvSpPr txBox="1"/>
          <p:nvPr userDrawn="1"/>
        </p:nvSpPr>
        <p:spPr>
          <a:xfrm rot="16200000">
            <a:off x="30523" y="709785"/>
            <a:ext cx="562008" cy="246221"/>
          </a:xfrm>
          <a:prstGeom prst="rect">
            <a:avLst/>
          </a:prstGeom>
          <a:noFill/>
        </p:spPr>
        <p:txBody>
          <a:bodyPr wrap="square" rtlCol="0">
            <a:spAutoFit/>
          </a:bodyPr>
          <a:lstStyle/>
          <a:p>
            <a:pPr algn="r"/>
            <a:r>
              <a:rPr lang="en-US" sz="1000">
                <a:solidFill>
                  <a:srgbClr val="134373"/>
                </a:solidFill>
                <a:latin typeface="Roboto Slab" pitchFamily="2" charset="0"/>
                <a:ea typeface="Roboto Slab" pitchFamily="2" charset="0"/>
              </a:rPr>
              <a:t>JIAF</a:t>
            </a:r>
            <a:endParaRPr lang="en-US" sz="1200">
              <a:solidFill>
                <a:srgbClr val="134373"/>
              </a:solidFill>
              <a:latin typeface="Roboto Slab" pitchFamily="2" charset="0"/>
              <a:ea typeface="Roboto Slab" pitchFamily="2" charset="0"/>
            </a:endParaRPr>
          </a:p>
        </p:txBody>
      </p:sp>
    </p:spTree>
    <p:extLst>
      <p:ext uri="{BB962C8B-B14F-4D97-AF65-F5344CB8AC3E}">
        <p14:creationId xmlns:p14="http://schemas.microsoft.com/office/powerpoint/2010/main" val="476024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98AAD-77E1-481D-B8D8-220195CC9D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C82BE9-E6E3-4F2F-9C11-3798A8F1D9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48582D-5610-4F3B-84EE-19CCDAAEDAFC}"/>
              </a:ext>
            </a:extLst>
          </p:cNvPr>
          <p:cNvSpPr>
            <a:spLocks noGrp="1"/>
          </p:cNvSpPr>
          <p:nvPr>
            <p:ph type="dt" sz="half" idx="10"/>
          </p:nvPr>
        </p:nvSpPr>
        <p:spPr/>
        <p:txBody>
          <a:bodyPr/>
          <a:lstStyle/>
          <a:p>
            <a:fld id="{614208CD-0C38-4C5E-82E3-B2E6AFBF9199}" type="datetimeFigureOut">
              <a:rPr lang="en-US" smtClean="0"/>
              <a:t>03/08/2023</a:t>
            </a:fld>
            <a:endParaRPr lang="en-US"/>
          </a:p>
        </p:txBody>
      </p:sp>
      <p:sp>
        <p:nvSpPr>
          <p:cNvPr id="5" name="Footer Placeholder 4">
            <a:extLst>
              <a:ext uri="{FF2B5EF4-FFF2-40B4-BE49-F238E27FC236}">
                <a16:creationId xmlns:a16="http://schemas.microsoft.com/office/drawing/2014/main" id="{D9F98E2D-060E-4BD9-AF3B-11691BB8D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0F923F-4E30-485D-9352-2876BC2D7EB9}"/>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37565614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E678-4B88-4AA8-B5A9-0FEA6F06EA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E20F52-E234-4CC0-86A7-6B9690E227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CEA5B-23C5-4A5F-85F0-61E07772700F}"/>
              </a:ext>
            </a:extLst>
          </p:cNvPr>
          <p:cNvSpPr>
            <a:spLocks noGrp="1"/>
          </p:cNvSpPr>
          <p:nvPr>
            <p:ph type="dt" sz="half" idx="10"/>
          </p:nvPr>
        </p:nvSpPr>
        <p:spPr/>
        <p:txBody>
          <a:bodyPr/>
          <a:lstStyle/>
          <a:p>
            <a:fld id="{614208CD-0C38-4C5E-82E3-B2E6AFBF9199}" type="datetimeFigureOut">
              <a:rPr lang="en-US" smtClean="0"/>
              <a:t>03/08/2023</a:t>
            </a:fld>
            <a:endParaRPr lang="en-US"/>
          </a:p>
        </p:txBody>
      </p:sp>
      <p:sp>
        <p:nvSpPr>
          <p:cNvPr id="5" name="Footer Placeholder 4">
            <a:extLst>
              <a:ext uri="{FF2B5EF4-FFF2-40B4-BE49-F238E27FC236}">
                <a16:creationId xmlns:a16="http://schemas.microsoft.com/office/drawing/2014/main" id="{9C6C3662-9BE8-41B7-9DB1-D2AF09BF78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DA0FD-89C7-434F-86FC-67D95CA5079D}"/>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1458466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05F6-4A39-41CE-A35E-37AE7BDB05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782E28-8EBF-4008-BA17-ABF9A01FA8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98AE86-5DA6-4421-B564-C166A6EAA7EE}"/>
              </a:ext>
            </a:extLst>
          </p:cNvPr>
          <p:cNvSpPr>
            <a:spLocks noGrp="1"/>
          </p:cNvSpPr>
          <p:nvPr>
            <p:ph type="dt" sz="half" idx="10"/>
          </p:nvPr>
        </p:nvSpPr>
        <p:spPr/>
        <p:txBody>
          <a:bodyPr/>
          <a:lstStyle/>
          <a:p>
            <a:fld id="{614208CD-0C38-4C5E-82E3-B2E6AFBF9199}" type="datetimeFigureOut">
              <a:rPr lang="en-US" smtClean="0"/>
              <a:t>03/08/2023</a:t>
            </a:fld>
            <a:endParaRPr lang="en-US"/>
          </a:p>
        </p:txBody>
      </p:sp>
      <p:sp>
        <p:nvSpPr>
          <p:cNvPr id="5" name="Footer Placeholder 4">
            <a:extLst>
              <a:ext uri="{FF2B5EF4-FFF2-40B4-BE49-F238E27FC236}">
                <a16:creationId xmlns:a16="http://schemas.microsoft.com/office/drawing/2014/main" id="{7FB040A9-1D0E-49D3-B499-704382C46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7D041-1CF4-4071-8A95-410F4C755B1D}"/>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675836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79D0-8EEE-4894-A49E-F4AA1D8688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4036DB-BAF6-4B82-B981-B4D9AF3EFA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35E4E6-BB13-453B-916B-AEB2B17388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0855AC-8465-4A14-B601-EB355F405903}"/>
              </a:ext>
            </a:extLst>
          </p:cNvPr>
          <p:cNvSpPr>
            <a:spLocks noGrp="1"/>
          </p:cNvSpPr>
          <p:nvPr>
            <p:ph type="dt" sz="half" idx="10"/>
          </p:nvPr>
        </p:nvSpPr>
        <p:spPr/>
        <p:txBody>
          <a:bodyPr/>
          <a:lstStyle/>
          <a:p>
            <a:fld id="{614208CD-0C38-4C5E-82E3-B2E6AFBF9199}" type="datetimeFigureOut">
              <a:rPr lang="en-US" smtClean="0"/>
              <a:t>03/08/2023</a:t>
            </a:fld>
            <a:endParaRPr lang="en-US"/>
          </a:p>
        </p:txBody>
      </p:sp>
      <p:sp>
        <p:nvSpPr>
          <p:cNvPr id="6" name="Footer Placeholder 5">
            <a:extLst>
              <a:ext uri="{FF2B5EF4-FFF2-40B4-BE49-F238E27FC236}">
                <a16:creationId xmlns:a16="http://schemas.microsoft.com/office/drawing/2014/main" id="{8A27A334-EA8D-48FC-ADD5-AE19C8869F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34C8D4-3E4A-4EEB-B320-449B34BC64BF}"/>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22042070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4B39D-7BCE-4064-9102-64A2DCA908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EC1869-5A19-4762-80FC-E838023DA3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AD7B4E-F002-4EB9-B1E2-7A72FFC3C5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6F3449-B0EE-451F-8DA3-6749915CF8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993189-6DD4-4FA1-945C-ACCFC6E442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61D836-B82E-4A9F-8197-D14D48B5F7F7}"/>
              </a:ext>
            </a:extLst>
          </p:cNvPr>
          <p:cNvSpPr>
            <a:spLocks noGrp="1"/>
          </p:cNvSpPr>
          <p:nvPr>
            <p:ph type="dt" sz="half" idx="10"/>
          </p:nvPr>
        </p:nvSpPr>
        <p:spPr/>
        <p:txBody>
          <a:bodyPr/>
          <a:lstStyle/>
          <a:p>
            <a:fld id="{614208CD-0C38-4C5E-82E3-B2E6AFBF9199}" type="datetimeFigureOut">
              <a:rPr lang="en-US" smtClean="0"/>
              <a:t>03/08/2023</a:t>
            </a:fld>
            <a:endParaRPr lang="en-US"/>
          </a:p>
        </p:txBody>
      </p:sp>
      <p:sp>
        <p:nvSpPr>
          <p:cNvPr id="8" name="Footer Placeholder 7">
            <a:extLst>
              <a:ext uri="{FF2B5EF4-FFF2-40B4-BE49-F238E27FC236}">
                <a16:creationId xmlns:a16="http://schemas.microsoft.com/office/drawing/2014/main" id="{49942D7E-0F9B-42C2-AE06-A9217B5CF9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407B7-2178-4482-940C-84E663097213}"/>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1049035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E678-4B88-4AA8-B5A9-0FEA6F06EA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E20F52-E234-4CC0-86A7-6B9690E227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CEA5B-23C5-4A5F-85F0-61E07772700F}"/>
              </a:ext>
            </a:extLst>
          </p:cNvPr>
          <p:cNvSpPr>
            <a:spLocks noGrp="1"/>
          </p:cNvSpPr>
          <p:nvPr>
            <p:ph type="dt" sz="half" idx="10"/>
          </p:nvPr>
        </p:nvSpPr>
        <p:spPr/>
        <p:txBody>
          <a:bodyPr/>
          <a:lstStyle/>
          <a:p>
            <a:fld id="{614208CD-0C38-4C5E-82E3-B2E6AFBF9199}" type="datetimeFigureOut">
              <a:rPr lang="en-US" smtClean="0"/>
              <a:t>02/08/2023</a:t>
            </a:fld>
            <a:endParaRPr lang="en-US"/>
          </a:p>
        </p:txBody>
      </p:sp>
      <p:sp>
        <p:nvSpPr>
          <p:cNvPr id="5" name="Footer Placeholder 4">
            <a:extLst>
              <a:ext uri="{FF2B5EF4-FFF2-40B4-BE49-F238E27FC236}">
                <a16:creationId xmlns:a16="http://schemas.microsoft.com/office/drawing/2014/main" id="{9C6C3662-9BE8-41B7-9DB1-D2AF09BF78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1DA0FD-89C7-434F-86FC-67D95CA5079D}"/>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1337568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22F7A-5424-424A-A97B-AA7DBBAF1B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39ABA7-0332-4588-B88F-010A1ED211E1}"/>
              </a:ext>
            </a:extLst>
          </p:cNvPr>
          <p:cNvSpPr>
            <a:spLocks noGrp="1"/>
          </p:cNvSpPr>
          <p:nvPr>
            <p:ph type="dt" sz="half" idx="10"/>
          </p:nvPr>
        </p:nvSpPr>
        <p:spPr/>
        <p:txBody>
          <a:bodyPr/>
          <a:lstStyle/>
          <a:p>
            <a:fld id="{614208CD-0C38-4C5E-82E3-B2E6AFBF9199}" type="datetimeFigureOut">
              <a:rPr lang="en-US" smtClean="0"/>
              <a:t>03/08/2023</a:t>
            </a:fld>
            <a:endParaRPr lang="en-US"/>
          </a:p>
        </p:txBody>
      </p:sp>
      <p:sp>
        <p:nvSpPr>
          <p:cNvPr id="4" name="Footer Placeholder 3">
            <a:extLst>
              <a:ext uri="{FF2B5EF4-FFF2-40B4-BE49-F238E27FC236}">
                <a16:creationId xmlns:a16="http://schemas.microsoft.com/office/drawing/2014/main" id="{C7DCADAE-7593-46DF-BF56-C31410AC98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CEE68D-6F28-4A22-B210-16946152DFFD}"/>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14450078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1E62EE-880D-42C7-BA06-ABF9666856C1}"/>
              </a:ext>
            </a:extLst>
          </p:cNvPr>
          <p:cNvSpPr>
            <a:spLocks noGrp="1"/>
          </p:cNvSpPr>
          <p:nvPr>
            <p:ph type="dt" sz="half" idx="10"/>
          </p:nvPr>
        </p:nvSpPr>
        <p:spPr/>
        <p:txBody>
          <a:bodyPr/>
          <a:lstStyle/>
          <a:p>
            <a:fld id="{614208CD-0C38-4C5E-82E3-B2E6AFBF9199}" type="datetimeFigureOut">
              <a:rPr lang="en-US" smtClean="0"/>
              <a:t>03/08/2023</a:t>
            </a:fld>
            <a:endParaRPr lang="en-US"/>
          </a:p>
        </p:txBody>
      </p:sp>
      <p:sp>
        <p:nvSpPr>
          <p:cNvPr id="3" name="Footer Placeholder 2">
            <a:extLst>
              <a:ext uri="{FF2B5EF4-FFF2-40B4-BE49-F238E27FC236}">
                <a16:creationId xmlns:a16="http://schemas.microsoft.com/office/drawing/2014/main" id="{FB49725C-77E4-4DAD-A2DB-F79D24B631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2C1C17-FBFA-4B4A-B50C-E00F3228316F}"/>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15397065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69AF7-D411-4997-9032-647BF2B433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276DC8-39F7-4B11-8089-09F6C1902D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06FA7A-E618-45C0-97C7-DD664D1D1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937705-5560-4D8B-BA2D-A5B9391F9E3A}"/>
              </a:ext>
            </a:extLst>
          </p:cNvPr>
          <p:cNvSpPr>
            <a:spLocks noGrp="1"/>
          </p:cNvSpPr>
          <p:nvPr>
            <p:ph type="dt" sz="half" idx="10"/>
          </p:nvPr>
        </p:nvSpPr>
        <p:spPr/>
        <p:txBody>
          <a:bodyPr/>
          <a:lstStyle/>
          <a:p>
            <a:fld id="{614208CD-0C38-4C5E-82E3-B2E6AFBF9199}" type="datetimeFigureOut">
              <a:rPr lang="en-US" smtClean="0"/>
              <a:t>03/08/2023</a:t>
            </a:fld>
            <a:endParaRPr lang="en-US"/>
          </a:p>
        </p:txBody>
      </p:sp>
      <p:sp>
        <p:nvSpPr>
          <p:cNvPr id="6" name="Footer Placeholder 5">
            <a:extLst>
              <a:ext uri="{FF2B5EF4-FFF2-40B4-BE49-F238E27FC236}">
                <a16:creationId xmlns:a16="http://schemas.microsoft.com/office/drawing/2014/main" id="{78C16D8B-F4C6-4362-A9C7-FFC963A18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9EAD0B-A1B9-42AF-B4C3-5BA7D94AB212}"/>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41233359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41DA7-BDD6-4783-B88D-F68F390C0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155088-7EBA-46E2-8282-6C2DBA352D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F56D54-C0A5-428E-85D9-DD059D9E0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9FEEF6-9291-4018-A355-79DC6CBAC2F4}"/>
              </a:ext>
            </a:extLst>
          </p:cNvPr>
          <p:cNvSpPr>
            <a:spLocks noGrp="1"/>
          </p:cNvSpPr>
          <p:nvPr>
            <p:ph type="dt" sz="half" idx="10"/>
          </p:nvPr>
        </p:nvSpPr>
        <p:spPr/>
        <p:txBody>
          <a:bodyPr/>
          <a:lstStyle/>
          <a:p>
            <a:fld id="{614208CD-0C38-4C5E-82E3-B2E6AFBF9199}" type="datetimeFigureOut">
              <a:rPr lang="en-US" smtClean="0"/>
              <a:t>03/08/2023</a:t>
            </a:fld>
            <a:endParaRPr lang="en-US"/>
          </a:p>
        </p:txBody>
      </p:sp>
      <p:sp>
        <p:nvSpPr>
          <p:cNvPr id="6" name="Footer Placeholder 5">
            <a:extLst>
              <a:ext uri="{FF2B5EF4-FFF2-40B4-BE49-F238E27FC236}">
                <a16:creationId xmlns:a16="http://schemas.microsoft.com/office/drawing/2014/main" id="{8A9F768E-3002-492C-A6C5-CBAE7131FA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D4016-5402-469A-B8F5-CCEF30C6465F}"/>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28945814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A71CD-E4D5-441F-8B3F-81F758BE7E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F4A2BF-28D8-4832-A863-3BDE8DC2EE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5C5E2B-16C2-4150-B7AD-421B13A9B9A7}"/>
              </a:ext>
            </a:extLst>
          </p:cNvPr>
          <p:cNvSpPr>
            <a:spLocks noGrp="1"/>
          </p:cNvSpPr>
          <p:nvPr>
            <p:ph type="dt" sz="half" idx="10"/>
          </p:nvPr>
        </p:nvSpPr>
        <p:spPr/>
        <p:txBody>
          <a:bodyPr/>
          <a:lstStyle/>
          <a:p>
            <a:fld id="{614208CD-0C38-4C5E-82E3-B2E6AFBF9199}" type="datetimeFigureOut">
              <a:rPr lang="en-US" smtClean="0"/>
              <a:t>03/08/2023</a:t>
            </a:fld>
            <a:endParaRPr lang="en-US"/>
          </a:p>
        </p:txBody>
      </p:sp>
      <p:sp>
        <p:nvSpPr>
          <p:cNvPr id="5" name="Footer Placeholder 4">
            <a:extLst>
              <a:ext uri="{FF2B5EF4-FFF2-40B4-BE49-F238E27FC236}">
                <a16:creationId xmlns:a16="http://schemas.microsoft.com/office/drawing/2014/main" id="{779CB2C4-D561-48CF-B290-657C8A93EB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D62F4D-18A5-4D49-A232-D2BEF7CFEAF7}"/>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23177470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9EA969-9AA3-4892-B22A-1F1C913C52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18523E1-D071-49CA-B723-7E7790FF4C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C615BB-8475-4B2F-8603-145FD1F1F798}"/>
              </a:ext>
            </a:extLst>
          </p:cNvPr>
          <p:cNvSpPr>
            <a:spLocks noGrp="1"/>
          </p:cNvSpPr>
          <p:nvPr>
            <p:ph type="dt" sz="half" idx="10"/>
          </p:nvPr>
        </p:nvSpPr>
        <p:spPr/>
        <p:txBody>
          <a:bodyPr/>
          <a:lstStyle/>
          <a:p>
            <a:fld id="{614208CD-0C38-4C5E-82E3-B2E6AFBF9199}" type="datetimeFigureOut">
              <a:rPr lang="en-US" smtClean="0"/>
              <a:t>03/08/2023</a:t>
            </a:fld>
            <a:endParaRPr lang="en-US"/>
          </a:p>
        </p:txBody>
      </p:sp>
      <p:sp>
        <p:nvSpPr>
          <p:cNvPr id="5" name="Footer Placeholder 4">
            <a:extLst>
              <a:ext uri="{FF2B5EF4-FFF2-40B4-BE49-F238E27FC236}">
                <a16:creationId xmlns:a16="http://schemas.microsoft.com/office/drawing/2014/main" id="{17818729-A1FF-4394-B6B7-3A82E4C57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16870-8FDB-4AD7-872D-55CC771421F6}"/>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3842150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080A4BC-00C6-F545-BFA4-497EA8935125}"/>
              </a:ext>
            </a:extLst>
          </p:cNvPr>
          <p:cNvSpPr/>
          <p:nvPr userDrawn="1"/>
        </p:nvSpPr>
        <p:spPr>
          <a:xfrm>
            <a:off x="0" y="6273225"/>
            <a:ext cx="12192000" cy="5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C3073D7-76B5-F641-B73A-7DFC9C4EBB1A}"/>
              </a:ext>
            </a:extLst>
          </p:cNvPr>
          <p:cNvSpPr/>
          <p:nvPr userDrawn="1"/>
        </p:nvSpPr>
        <p:spPr>
          <a:xfrm>
            <a:off x="0" y="0"/>
            <a:ext cx="5470725" cy="51954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
            <a:extLst>
              <a:ext uri="{FF2B5EF4-FFF2-40B4-BE49-F238E27FC236}">
                <a16:creationId xmlns:a16="http://schemas.microsoft.com/office/drawing/2014/main" id="{DF8C6A01-1ABC-6647-99F1-61D561D2C89F}"/>
              </a:ext>
            </a:extLst>
          </p:cNvPr>
          <p:cNvSpPr>
            <a:spLocks noGrp="1"/>
          </p:cNvSpPr>
          <p:nvPr>
            <p:ph type="title"/>
          </p:nvPr>
        </p:nvSpPr>
        <p:spPr>
          <a:xfrm>
            <a:off x="667512" y="1532901"/>
            <a:ext cx="4087368" cy="2291487"/>
          </a:xfrm>
        </p:spPr>
        <p:txBody>
          <a:bodyPr anchor="t">
            <a:normAutofit/>
          </a:bodyPr>
          <a:lstStyle>
            <a:lvl1pPr>
              <a:defRPr sz="4000" b="0" i="0">
                <a:solidFill>
                  <a:srgbClr val="134373"/>
                </a:solidFill>
                <a:latin typeface="Roboto Slab" pitchFamily="2" charset="0"/>
                <a:ea typeface="Roboto Slab" pitchFamily="2" charset="0"/>
              </a:defRPr>
            </a:lvl1pPr>
          </a:lstStyle>
          <a:p>
            <a:r>
              <a:rPr lang="en-GB"/>
              <a:t>Click to edit Master title style</a:t>
            </a:r>
            <a:endParaRPr lang="en-US"/>
          </a:p>
        </p:txBody>
      </p:sp>
      <p:cxnSp>
        <p:nvCxnSpPr>
          <p:cNvPr id="17" name="Straight Connector 16">
            <a:extLst>
              <a:ext uri="{FF2B5EF4-FFF2-40B4-BE49-F238E27FC236}">
                <a16:creationId xmlns:a16="http://schemas.microsoft.com/office/drawing/2014/main" id="{0CCA3774-27B8-044E-9665-900DD14CD276}"/>
              </a:ext>
            </a:extLst>
          </p:cNvPr>
          <p:cNvCxnSpPr>
            <a:cxnSpLocks/>
          </p:cNvCxnSpPr>
          <p:nvPr userDrawn="1"/>
        </p:nvCxnSpPr>
        <p:spPr>
          <a:xfrm>
            <a:off x="667512" y="4042745"/>
            <a:ext cx="4087368" cy="8047"/>
          </a:xfrm>
          <a:prstGeom prst="line">
            <a:avLst/>
          </a:prstGeom>
          <a:ln w="28575">
            <a:solidFill>
              <a:srgbClr val="408FDF"/>
            </a:solidFill>
          </a:ln>
        </p:spPr>
        <p:style>
          <a:lnRef idx="3">
            <a:schemeClr val="accent4"/>
          </a:lnRef>
          <a:fillRef idx="0">
            <a:schemeClr val="accent4"/>
          </a:fillRef>
          <a:effectRef idx="2">
            <a:schemeClr val="accent4"/>
          </a:effectRef>
          <a:fontRef idx="minor">
            <a:schemeClr val="tx1"/>
          </a:fontRef>
        </p:style>
      </p:cxnSp>
      <p:sp>
        <p:nvSpPr>
          <p:cNvPr id="20" name="Text Placeholder 2">
            <a:extLst>
              <a:ext uri="{FF2B5EF4-FFF2-40B4-BE49-F238E27FC236}">
                <a16:creationId xmlns:a16="http://schemas.microsoft.com/office/drawing/2014/main" id="{95C87E08-BEC0-814F-ACD0-4C13E5552E23}"/>
              </a:ext>
            </a:extLst>
          </p:cNvPr>
          <p:cNvSpPr>
            <a:spLocks noGrp="1"/>
          </p:cNvSpPr>
          <p:nvPr>
            <p:ph type="body" idx="1" hasCustomPrompt="1"/>
          </p:nvPr>
        </p:nvSpPr>
        <p:spPr>
          <a:xfrm>
            <a:off x="667512" y="4378469"/>
            <a:ext cx="4087368" cy="661588"/>
          </a:xfrm>
        </p:spPr>
        <p:txBody>
          <a:bodyPr>
            <a:normAutofit/>
          </a:bodyPr>
          <a:lstStyle>
            <a:lvl1pPr marL="0" indent="0">
              <a:buNone/>
              <a:defRPr sz="1600">
                <a:solidFill>
                  <a:srgbClr val="134373"/>
                </a:solidFill>
                <a:latin typeface="Roboto" panose="02000000000000000000" pitchFamily="2" charset="0"/>
                <a:ea typeface="Roboto" panose="02000000000000000000"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pic>
        <p:nvPicPr>
          <p:cNvPr id="22" name="Picture 21" descr="Text&#10;&#10;Description automatically generated with medium confidence">
            <a:extLst>
              <a:ext uri="{FF2B5EF4-FFF2-40B4-BE49-F238E27FC236}">
                <a16:creationId xmlns:a16="http://schemas.microsoft.com/office/drawing/2014/main" id="{043FA71B-9000-2E45-AA33-EE2884580A49}"/>
              </a:ext>
            </a:extLst>
          </p:cNvPr>
          <p:cNvPicPr>
            <a:picLocks noChangeAspect="1"/>
          </p:cNvPicPr>
          <p:nvPr userDrawn="1"/>
        </p:nvPicPr>
        <p:blipFill>
          <a:blip r:embed="rId3"/>
          <a:stretch>
            <a:fillRect/>
          </a:stretch>
        </p:blipFill>
        <p:spPr>
          <a:xfrm>
            <a:off x="667512" y="842875"/>
            <a:ext cx="1428407" cy="471669"/>
          </a:xfrm>
          <a:prstGeom prst="rect">
            <a:avLst/>
          </a:prstGeom>
        </p:spPr>
      </p:pic>
    </p:spTree>
    <p:extLst>
      <p:ext uri="{BB962C8B-B14F-4D97-AF65-F5344CB8AC3E}">
        <p14:creationId xmlns:p14="http://schemas.microsoft.com/office/powerpoint/2010/main" val="1973420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E3DAF06-0770-D04F-B35F-6F49D8DB9BC6}"/>
              </a:ext>
            </a:extLst>
          </p:cNvPr>
          <p:cNvCxnSpPr>
            <a:cxnSpLocks/>
          </p:cNvCxnSpPr>
          <p:nvPr userDrawn="1"/>
        </p:nvCxnSpPr>
        <p:spPr>
          <a:xfrm>
            <a:off x="11850880" y="0"/>
            <a:ext cx="0" cy="5102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FAF149C-9A78-CF47-9FF7-4BFE05389C16}"/>
              </a:ext>
            </a:extLst>
          </p:cNvPr>
          <p:cNvSpPr txBox="1"/>
          <p:nvPr userDrawn="1"/>
        </p:nvSpPr>
        <p:spPr>
          <a:xfrm rot="16200000">
            <a:off x="9690156" y="2589502"/>
            <a:ext cx="4321445" cy="246221"/>
          </a:xfrm>
          <a:prstGeom prst="rect">
            <a:avLst/>
          </a:prstGeom>
          <a:noFill/>
        </p:spPr>
        <p:txBody>
          <a:bodyPr wrap="square" rtlCol="0">
            <a:spAutoFit/>
          </a:bodyPr>
          <a:lstStyle/>
          <a:p>
            <a:pPr algn="r"/>
            <a:r>
              <a:rPr lang="en-AU" sz="1000">
                <a:solidFill>
                  <a:schemeClr val="bg1"/>
                </a:solidFill>
                <a:latin typeface="Roboto Slab Light" pitchFamily="2" charset="0"/>
                <a:ea typeface="Roboto Slab Light" pitchFamily="2" charset="0"/>
              </a:rPr>
              <a:t>Joint Intersectoral Analysis Framework</a:t>
            </a:r>
            <a:endParaRPr lang="en-US" sz="1200">
              <a:solidFill>
                <a:schemeClr val="bg1"/>
              </a:solidFill>
              <a:latin typeface="Roboto Slab Light" pitchFamily="2" charset="0"/>
              <a:ea typeface="Roboto Slab Light" pitchFamily="2" charset="0"/>
            </a:endParaRPr>
          </a:p>
        </p:txBody>
      </p:sp>
      <p:pic>
        <p:nvPicPr>
          <p:cNvPr id="10" name="Picture 9">
            <a:extLst>
              <a:ext uri="{FF2B5EF4-FFF2-40B4-BE49-F238E27FC236}">
                <a16:creationId xmlns:a16="http://schemas.microsoft.com/office/drawing/2014/main" id="{AC97A9A4-ED7D-E34D-AD70-EE773F1DDFD2}"/>
              </a:ext>
            </a:extLst>
          </p:cNvPr>
          <p:cNvPicPr>
            <a:picLocks noChangeAspect="1"/>
          </p:cNvPicPr>
          <p:nvPr userDrawn="1"/>
        </p:nvPicPr>
        <p:blipFill>
          <a:blip r:embed="rId3"/>
          <a:stretch>
            <a:fillRect/>
          </a:stretch>
        </p:blipFill>
        <p:spPr>
          <a:xfrm>
            <a:off x="5047116" y="2381490"/>
            <a:ext cx="2097767" cy="662244"/>
          </a:xfrm>
          <a:prstGeom prst="rect">
            <a:avLst/>
          </a:prstGeom>
        </p:spPr>
      </p:pic>
      <p:sp>
        <p:nvSpPr>
          <p:cNvPr id="11" name="Title 1">
            <a:extLst>
              <a:ext uri="{FF2B5EF4-FFF2-40B4-BE49-F238E27FC236}">
                <a16:creationId xmlns:a16="http://schemas.microsoft.com/office/drawing/2014/main" id="{E3F0306A-83D4-FB43-B2EC-C44FF7C75292}"/>
              </a:ext>
            </a:extLst>
          </p:cNvPr>
          <p:cNvSpPr>
            <a:spLocks noGrp="1"/>
          </p:cNvSpPr>
          <p:nvPr>
            <p:ph type="title" hasCustomPrompt="1"/>
          </p:nvPr>
        </p:nvSpPr>
        <p:spPr>
          <a:xfrm>
            <a:off x="4177218" y="5715000"/>
            <a:ext cx="3837561" cy="840296"/>
          </a:xfrm>
        </p:spPr>
        <p:txBody>
          <a:bodyPr anchor="ctr"/>
          <a:lstStyle>
            <a:lvl1pPr algn="ctr">
              <a:defRPr sz="2000" b="0" i="0" spc="300">
                <a:solidFill>
                  <a:srgbClr val="134373"/>
                </a:solidFill>
                <a:latin typeface="Roboto" panose="02000000000000000000" pitchFamily="2" charset="0"/>
                <a:ea typeface="Roboto" panose="02000000000000000000" pitchFamily="2" charset="0"/>
              </a:defRPr>
            </a:lvl1pPr>
          </a:lstStyle>
          <a:p>
            <a:r>
              <a:rPr lang="en-GB"/>
              <a:t>CLICK TO EDIT MASTER TITLE STYLE</a:t>
            </a:r>
            <a:endParaRPr lang="en-US"/>
          </a:p>
        </p:txBody>
      </p:sp>
    </p:spTree>
    <p:extLst>
      <p:ext uri="{BB962C8B-B14F-4D97-AF65-F5344CB8AC3E}">
        <p14:creationId xmlns:p14="http://schemas.microsoft.com/office/powerpoint/2010/main" val="31675397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04B6EF0-DB7B-3B44-BCE2-836B29AD63BF}"/>
              </a:ext>
            </a:extLst>
          </p:cNvPr>
          <p:cNvSpPr/>
          <p:nvPr userDrawn="1"/>
        </p:nvSpPr>
        <p:spPr>
          <a:xfrm>
            <a:off x="11780874" y="6436797"/>
            <a:ext cx="411125" cy="337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F836D9A-FCE4-2347-979F-A90581611E25}"/>
              </a:ext>
            </a:extLst>
          </p:cNvPr>
          <p:cNvSpPr/>
          <p:nvPr userDrawn="1"/>
        </p:nvSpPr>
        <p:spPr>
          <a:xfrm>
            <a:off x="11797122" y="6474636"/>
            <a:ext cx="319318" cy="261610"/>
          </a:xfrm>
          <a:prstGeom prst="rect">
            <a:avLst/>
          </a:prstGeom>
        </p:spPr>
        <p:txBody>
          <a:bodyPr wrap="none">
            <a:spAutoFit/>
          </a:bodyPr>
          <a:lstStyle/>
          <a:p>
            <a:pPr algn="r"/>
            <a:fld id="{2374247F-E2DB-B846-9226-D3AB6C20A961}" type="slidenum">
              <a:rPr lang="en-US" sz="1100" smtClean="0">
                <a:solidFill>
                  <a:srgbClr val="408FDF"/>
                </a:solidFill>
                <a:latin typeface="Roboto Slab Light" pitchFamily="2" charset="0"/>
                <a:ea typeface="Roboto Slab Light" pitchFamily="2" charset="0"/>
              </a:rPr>
              <a:t>‹#›</a:t>
            </a:fld>
            <a:endParaRPr lang="en-US" sz="1100">
              <a:solidFill>
                <a:srgbClr val="408FDF"/>
              </a:solidFill>
              <a:latin typeface="Roboto Slab Light" pitchFamily="2" charset="0"/>
              <a:ea typeface="Roboto Slab Light" pitchFamily="2" charset="0"/>
            </a:endParaRPr>
          </a:p>
        </p:txBody>
      </p:sp>
      <p:pic>
        <p:nvPicPr>
          <p:cNvPr id="11" name="Picture 10">
            <a:extLst>
              <a:ext uri="{FF2B5EF4-FFF2-40B4-BE49-F238E27FC236}">
                <a16:creationId xmlns:a16="http://schemas.microsoft.com/office/drawing/2014/main" id="{61EF09DA-EE72-0640-9A4E-4AC70AF34644}"/>
              </a:ext>
            </a:extLst>
          </p:cNvPr>
          <p:cNvPicPr>
            <a:picLocks noChangeAspect="1"/>
          </p:cNvPicPr>
          <p:nvPr userDrawn="1"/>
        </p:nvPicPr>
        <p:blipFill>
          <a:blip r:embed="rId3"/>
          <a:stretch>
            <a:fillRect/>
          </a:stretch>
        </p:blipFill>
        <p:spPr>
          <a:xfrm>
            <a:off x="11165470" y="6521697"/>
            <a:ext cx="526045" cy="166067"/>
          </a:xfrm>
          <a:prstGeom prst="rect">
            <a:avLst/>
          </a:prstGeom>
        </p:spPr>
      </p:pic>
      <p:sp>
        <p:nvSpPr>
          <p:cNvPr id="12" name="Rectangle 11">
            <a:extLst>
              <a:ext uri="{FF2B5EF4-FFF2-40B4-BE49-F238E27FC236}">
                <a16:creationId xmlns:a16="http://schemas.microsoft.com/office/drawing/2014/main" id="{C5D39DBC-C407-B741-B2F7-A6FC0CB22FCA}"/>
              </a:ext>
            </a:extLst>
          </p:cNvPr>
          <p:cNvSpPr/>
          <p:nvPr userDrawn="1"/>
        </p:nvSpPr>
        <p:spPr>
          <a:xfrm>
            <a:off x="6362499" y="-7676"/>
            <a:ext cx="5829502" cy="5874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cxnSp>
        <p:nvCxnSpPr>
          <p:cNvPr id="13" name="Straight Connector 12">
            <a:extLst>
              <a:ext uri="{FF2B5EF4-FFF2-40B4-BE49-F238E27FC236}">
                <a16:creationId xmlns:a16="http://schemas.microsoft.com/office/drawing/2014/main" id="{E4AC78C9-F4FA-6B47-8E87-255A3EDA9D7C}"/>
              </a:ext>
            </a:extLst>
          </p:cNvPr>
          <p:cNvCxnSpPr>
            <a:cxnSpLocks/>
          </p:cNvCxnSpPr>
          <p:nvPr userDrawn="1"/>
        </p:nvCxnSpPr>
        <p:spPr>
          <a:xfrm>
            <a:off x="311529" y="0"/>
            <a:ext cx="0" cy="5102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516F211-5A7E-8643-9F15-6AFEE8665ED5}"/>
              </a:ext>
            </a:extLst>
          </p:cNvPr>
          <p:cNvSpPr txBox="1"/>
          <p:nvPr userDrawn="1"/>
        </p:nvSpPr>
        <p:spPr>
          <a:xfrm rot="16200000">
            <a:off x="30523" y="709785"/>
            <a:ext cx="562008" cy="246221"/>
          </a:xfrm>
          <a:prstGeom prst="rect">
            <a:avLst/>
          </a:prstGeom>
          <a:noFill/>
        </p:spPr>
        <p:txBody>
          <a:bodyPr wrap="square" rtlCol="0">
            <a:spAutoFit/>
          </a:bodyPr>
          <a:lstStyle/>
          <a:p>
            <a:pPr algn="r"/>
            <a:r>
              <a:rPr lang="en-US" sz="1000">
                <a:solidFill>
                  <a:schemeClr val="bg1"/>
                </a:solidFill>
                <a:latin typeface="Roboto Slab" pitchFamily="2" charset="0"/>
                <a:ea typeface="Roboto Slab" pitchFamily="2" charset="0"/>
              </a:rPr>
              <a:t>JIAF</a:t>
            </a:r>
            <a:endParaRPr lang="en-US" sz="1200">
              <a:solidFill>
                <a:schemeClr val="bg1"/>
              </a:solidFill>
              <a:latin typeface="Roboto Slab" pitchFamily="2" charset="0"/>
              <a:ea typeface="Roboto Slab" pitchFamily="2" charset="0"/>
            </a:endParaRPr>
          </a:p>
        </p:txBody>
      </p:sp>
      <p:sp>
        <p:nvSpPr>
          <p:cNvPr id="15" name="Title 1">
            <a:extLst>
              <a:ext uri="{FF2B5EF4-FFF2-40B4-BE49-F238E27FC236}">
                <a16:creationId xmlns:a16="http://schemas.microsoft.com/office/drawing/2014/main" id="{623E688E-9233-DE46-B230-E2D410C66044}"/>
              </a:ext>
            </a:extLst>
          </p:cNvPr>
          <p:cNvSpPr>
            <a:spLocks noGrp="1"/>
          </p:cNvSpPr>
          <p:nvPr>
            <p:ph type="title"/>
          </p:nvPr>
        </p:nvSpPr>
        <p:spPr>
          <a:xfrm>
            <a:off x="1344168" y="1113900"/>
            <a:ext cx="3657599" cy="3163475"/>
          </a:xfrm>
        </p:spPr>
        <p:txBody>
          <a:bodyPr anchor="ctr">
            <a:normAutofit/>
          </a:bodyPr>
          <a:lstStyle>
            <a:lvl1pPr>
              <a:defRPr sz="4000" b="0" i="0">
                <a:solidFill>
                  <a:schemeClr val="bg1"/>
                </a:solidFill>
                <a:latin typeface="Roboto Slab" pitchFamily="2" charset="0"/>
                <a:ea typeface="Roboto Slab" pitchFamily="2" charset="0"/>
              </a:defRPr>
            </a:lvl1pPr>
          </a:lstStyle>
          <a:p>
            <a:r>
              <a:rPr lang="en-GB"/>
              <a:t>Click to edit Master title style</a:t>
            </a:r>
            <a:endParaRPr lang="en-US"/>
          </a:p>
        </p:txBody>
      </p:sp>
      <p:sp>
        <p:nvSpPr>
          <p:cNvPr id="17" name="Text Placeholder 19">
            <a:extLst>
              <a:ext uri="{FF2B5EF4-FFF2-40B4-BE49-F238E27FC236}">
                <a16:creationId xmlns:a16="http://schemas.microsoft.com/office/drawing/2014/main" id="{BC73EB5A-CA8B-4C4F-BD82-803D7559AC8D}"/>
              </a:ext>
            </a:extLst>
          </p:cNvPr>
          <p:cNvSpPr>
            <a:spLocks noGrp="1"/>
          </p:cNvSpPr>
          <p:nvPr>
            <p:ph type="body" sz="quarter" idx="10"/>
          </p:nvPr>
        </p:nvSpPr>
        <p:spPr>
          <a:xfrm>
            <a:off x="7099766" y="832895"/>
            <a:ext cx="4183930" cy="4452337"/>
          </a:xfrm>
        </p:spPr>
        <p:txBody>
          <a:bodyPr anchor="ctr">
            <a:normAutofit/>
          </a:bodyPr>
          <a:lstStyle>
            <a:lvl1pPr>
              <a:lnSpc>
                <a:spcPct val="120000"/>
              </a:lnSpc>
              <a:defRPr sz="1800" b="0" i="0">
                <a:solidFill>
                  <a:srgbClr val="134373"/>
                </a:solidFill>
                <a:latin typeface="Roboto" panose="02000000000000000000" pitchFamily="2" charset="0"/>
                <a:ea typeface="Roboto" panose="02000000000000000000" pitchFamily="2" charset="0"/>
              </a:defRPr>
            </a:lvl1pPr>
            <a:lvl2pPr>
              <a:lnSpc>
                <a:spcPct val="120000"/>
              </a:lnSpc>
              <a:defRPr sz="1800" b="0" i="0">
                <a:solidFill>
                  <a:srgbClr val="134373"/>
                </a:solidFill>
                <a:latin typeface="Roboto" panose="02000000000000000000" pitchFamily="2" charset="0"/>
                <a:ea typeface="Roboto" panose="02000000000000000000" pitchFamily="2" charset="0"/>
              </a:defRPr>
            </a:lvl2pPr>
            <a:lvl3pPr>
              <a:lnSpc>
                <a:spcPct val="120000"/>
              </a:lnSpc>
              <a:defRPr sz="1800" b="0" i="0">
                <a:solidFill>
                  <a:srgbClr val="134373"/>
                </a:solidFill>
                <a:latin typeface="Roboto" panose="02000000000000000000" pitchFamily="2" charset="0"/>
                <a:ea typeface="Roboto" panose="02000000000000000000" pitchFamily="2" charset="0"/>
              </a:defRPr>
            </a:lvl3pPr>
            <a:lvl4pPr>
              <a:lnSpc>
                <a:spcPct val="120000"/>
              </a:lnSpc>
              <a:defRPr sz="1800" b="0" i="0">
                <a:solidFill>
                  <a:srgbClr val="134373"/>
                </a:solidFill>
                <a:latin typeface="Roboto" panose="02000000000000000000" pitchFamily="2" charset="0"/>
                <a:ea typeface="Roboto" panose="02000000000000000000" pitchFamily="2" charset="0"/>
              </a:defRPr>
            </a:lvl4pPr>
            <a:lvl5pPr>
              <a:lnSpc>
                <a:spcPct val="120000"/>
              </a:lnSpc>
              <a:defRPr sz="1800" b="0" i="0">
                <a:solidFill>
                  <a:srgbClr val="134373"/>
                </a:solidFill>
                <a:latin typeface="Roboto" panose="02000000000000000000" pitchFamily="2" charset="0"/>
                <a:ea typeface="Roboto" panose="020000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3337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D39A8F-E982-8F43-93BD-7B6CB9D505EA}"/>
              </a:ext>
            </a:extLst>
          </p:cNvPr>
          <p:cNvSpPr/>
          <p:nvPr userDrawn="1"/>
        </p:nvSpPr>
        <p:spPr>
          <a:xfrm>
            <a:off x="11780874" y="6436797"/>
            <a:ext cx="411125" cy="337288"/>
          </a:xfrm>
          <a:prstGeom prst="rect">
            <a:avLst/>
          </a:prstGeom>
          <a:solidFill>
            <a:srgbClr val="408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E282FCF-400B-FA44-9D1E-8991BB75B173}"/>
              </a:ext>
            </a:extLst>
          </p:cNvPr>
          <p:cNvSpPr/>
          <p:nvPr userDrawn="1"/>
        </p:nvSpPr>
        <p:spPr>
          <a:xfrm>
            <a:off x="11856432" y="6474636"/>
            <a:ext cx="260008" cy="261610"/>
          </a:xfrm>
          <a:prstGeom prst="rect">
            <a:avLst/>
          </a:prstGeom>
        </p:spPr>
        <p:txBody>
          <a:bodyPr wrap="none">
            <a:spAutoFit/>
          </a:bodyPr>
          <a:lstStyle/>
          <a:p>
            <a:pPr algn="r"/>
            <a:fld id="{2374247F-E2DB-B846-9226-D3AB6C20A961}" type="slidenum">
              <a:rPr lang="en-US" sz="1100" smtClean="0">
                <a:solidFill>
                  <a:schemeClr val="bg1"/>
                </a:solidFill>
                <a:latin typeface="Roboto Slab Light" pitchFamily="2" charset="0"/>
                <a:ea typeface="Roboto Slab Light" pitchFamily="2" charset="0"/>
              </a:rPr>
              <a:t>‹#›</a:t>
            </a:fld>
            <a:endParaRPr lang="en-US" sz="1100">
              <a:solidFill>
                <a:schemeClr val="bg1"/>
              </a:solidFill>
              <a:latin typeface="Roboto Slab Light" pitchFamily="2" charset="0"/>
              <a:ea typeface="Roboto Slab Light" pitchFamily="2" charset="0"/>
            </a:endParaRPr>
          </a:p>
        </p:txBody>
      </p:sp>
      <p:pic>
        <p:nvPicPr>
          <p:cNvPr id="9" name="Picture 8" descr="Text&#10;&#10;Description automatically generated with medium confidence">
            <a:extLst>
              <a:ext uri="{FF2B5EF4-FFF2-40B4-BE49-F238E27FC236}">
                <a16:creationId xmlns:a16="http://schemas.microsoft.com/office/drawing/2014/main" id="{9EA2E374-9C53-A241-B6D1-B68A2531A247}"/>
              </a:ext>
            </a:extLst>
          </p:cNvPr>
          <p:cNvPicPr>
            <a:picLocks noChangeAspect="1"/>
          </p:cNvPicPr>
          <p:nvPr userDrawn="1"/>
        </p:nvPicPr>
        <p:blipFill>
          <a:blip r:embed="rId3"/>
          <a:stretch>
            <a:fillRect/>
          </a:stretch>
        </p:blipFill>
        <p:spPr>
          <a:xfrm>
            <a:off x="11202395" y="6522407"/>
            <a:ext cx="502920" cy="166067"/>
          </a:xfrm>
          <a:prstGeom prst="rect">
            <a:avLst/>
          </a:prstGeom>
        </p:spPr>
      </p:pic>
      <p:cxnSp>
        <p:nvCxnSpPr>
          <p:cNvPr id="10" name="Straight Connector 9">
            <a:extLst>
              <a:ext uri="{FF2B5EF4-FFF2-40B4-BE49-F238E27FC236}">
                <a16:creationId xmlns:a16="http://schemas.microsoft.com/office/drawing/2014/main" id="{3E244212-F2AC-9E4B-9E6E-3843DC8F4F7D}"/>
              </a:ext>
            </a:extLst>
          </p:cNvPr>
          <p:cNvCxnSpPr>
            <a:cxnSpLocks/>
          </p:cNvCxnSpPr>
          <p:nvPr userDrawn="1"/>
        </p:nvCxnSpPr>
        <p:spPr>
          <a:xfrm>
            <a:off x="311529" y="0"/>
            <a:ext cx="0" cy="510226"/>
          </a:xfrm>
          <a:prstGeom prst="line">
            <a:avLst/>
          </a:prstGeom>
          <a:ln w="12700">
            <a:solidFill>
              <a:srgbClr val="408FD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E436DCC-7E4E-A941-8ADC-DE71B6E0B489}"/>
              </a:ext>
            </a:extLst>
          </p:cNvPr>
          <p:cNvSpPr txBox="1"/>
          <p:nvPr userDrawn="1"/>
        </p:nvSpPr>
        <p:spPr>
          <a:xfrm rot="16200000">
            <a:off x="30523" y="709785"/>
            <a:ext cx="562008" cy="246221"/>
          </a:xfrm>
          <a:prstGeom prst="rect">
            <a:avLst/>
          </a:prstGeom>
          <a:noFill/>
        </p:spPr>
        <p:txBody>
          <a:bodyPr wrap="square" rtlCol="0">
            <a:spAutoFit/>
          </a:bodyPr>
          <a:lstStyle/>
          <a:p>
            <a:pPr algn="r"/>
            <a:r>
              <a:rPr lang="en-US" sz="1000">
                <a:solidFill>
                  <a:srgbClr val="134373"/>
                </a:solidFill>
                <a:latin typeface="Roboto Slab" pitchFamily="2" charset="0"/>
                <a:ea typeface="Roboto Slab" pitchFamily="2" charset="0"/>
              </a:rPr>
              <a:t>JIAF</a:t>
            </a:r>
            <a:endParaRPr lang="en-US" sz="1200">
              <a:solidFill>
                <a:srgbClr val="134373"/>
              </a:solidFill>
              <a:latin typeface="Roboto Slab" pitchFamily="2" charset="0"/>
              <a:ea typeface="Roboto Slab" pitchFamily="2" charset="0"/>
            </a:endParaRPr>
          </a:p>
        </p:txBody>
      </p:sp>
    </p:spTree>
    <p:extLst>
      <p:ext uri="{BB962C8B-B14F-4D97-AF65-F5344CB8AC3E}">
        <p14:creationId xmlns:p14="http://schemas.microsoft.com/office/powerpoint/2010/main" val="3136430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C05F6-4A39-41CE-A35E-37AE7BDB05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782E28-8EBF-4008-BA17-ABF9A01FA8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98AE86-5DA6-4421-B564-C166A6EAA7EE}"/>
              </a:ext>
            </a:extLst>
          </p:cNvPr>
          <p:cNvSpPr>
            <a:spLocks noGrp="1"/>
          </p:cNvSpPr>
          <p:nvPr>
            <p:ph type="dt" sz="half" idx="10"/>
          </p:nvPr>
        </p:nvSpPr>
        <p:spPr/>
        <p:txBody>
          <a:bodyPr/>
          <a:lstStyle/>
          <a:p>
            <a:fld id="{614208CD-0C38-4C5E-82E3-B2E6AFBF9199}" type="datetimeFigureOut">
              <a:rPr lang="en-US" smtClean="0"/>
              <a:t>02/08/2023</a:t>
            </a:fld>
            <a:endParaRPr lang="en-US"/>
          </a:p>
        </p:txBody>
      </p:sp>
      <p:sp>
        <p:nvSpPr>
          <p:cNvPr id="5" name="Footer Placeholder 4">
            <a:extLst>
              <a:ext uri="{FF2B5EF4-FFF2-40B4-BE49-F238E27FC236}">
                <a16:creationId xmlns:a16="http://schemas.microsoft.com/office/drawing/2014/main" id="{7FB040A9-1D0E-49D3-B499-704382C465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C7D041-1CF4-4071-8A95-410F4C755B1D}"/>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157703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79D0-8EEE-4894-A49E-F4AA1D8688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4036DB-BAF6-4B82-B981-B4D9AF3EFAB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35E4E6-BB13-453B-916B-AEB2B17388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0855AC-8465-4A14-B601-EB355F405903}"/>
              </a:ext>
            </a:extLst>
          </p:cNvPr>
          <p:cNvSpPr>
            <a:spLocks noGrp="1"/>
          </p:cNvSpPr>
          <p:nvPr>
            <p:ph type="dt" sz="half" idx="10"/>
          </p:nvPr>
        </p:nvSpPr>
        <p:spPr/>
        <p:txBody>
          <a:bodyPr/>
          <a:lstStyle/>
          <a:p>
            <a:fld id="{614208CD-0C38-4C5E-82E3-B2E6AFBF9199}" type="datetimeFigureOut">
              <a:rPr lang="en-US" smtClean="0"/>
              <a:t>02/08/2023</a:t>
            </a:fld>
            <a:endParaRPr lang="en-US"/>
          </a:p>
        </p:txBody>
      </p:sp>
      <p:sp>
        <p:nvSpPr>
          <p:cNvPr id="6" name="Footer Placeholder 5">
            <a:extLst>
              <a:ext uri="{FF2B5EF4-FFF2-40B4-BE49-F238E27FC236}">
                <a16:creationId xmlns:a16="http://schemas.microsoft.com/office/drawing/2014/main" id="{8A27A334-EA8D-48FC-ADD5-AE19C8869F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34C8D4-3E4A-4EEB-B320-449B34BC64BF}"/>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1868066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C4B39D-7BCE-4064-9102-64A2DCA908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2EC1869-5A19-4762-80FC-E838023DA3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6AD7B4E-F002-4EB9-B1E2-7A72FFC3C54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6F3449-B0EE-451F-8DA3-6749915CF8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993189-6DD4-4FA1-945C-ACCFC6E442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61D836-B82E-4A9F-8197-D14D48B5F7F7}"/>
              </a:ext>
            </a:extLst>
          </p:cNvPr>
          <p:cNvSpPr>
            <a:spLocks noGrp="1"/>
          </p:cNvSpPr>
          <p:nvPr>
            <p:ph type="dt" sz="half" idx="10"/>
          </p:nvPr>
        </p:nvSpPr>
        <p:spPr/>
        <p:txBody>
          <a:bodyPr/>
          <a:lstStyle/>
          <a:p>
            <a:fld id="{614208CD-0C38-4C5E-82E3-B2E6AFBF9199}" type="datetimeFigureOut">
              <a:rPr lang="en-US" smtClean="0"/>
              <a:t>02/08/2023</a:t>
            </a:fld>
            <a:endParaRPr lang="en-US"/>
          </a:p>
        </p:txBody>
      </p:sp>
      <p:sp>
        <p:nvSpPr>
          <p:cNvPr id="8" name="Footer Placeholder 7">
            <a:extLst>
              <a:ext uri="{FF2B5EF4-FFF2-40B4-BE49-F238E27FC236}">
                <a16:creationId xmlns:a16="http://schemas.microsoft.com/office/drawing/2014/main" id="{49942D7E-0F9B-42C2-AE06-A9217B5CF9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4407B7-2178-4482-940C-84E663097213}"/>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2301625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22F7A-5424-424A-A97B-AA7DBBAF1B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639ABA7-0332-4588-B88F-010A1ED211E1}"/>
              </a:ext>
            </a:extLst>
          </p:cNvPr>
          <p:cNvSpPr>
            <a:spLocks noGrp="1"/>
          </p:cNvSpPr>
          <p:nvPr>
            <p:ph type="dt" sz="half" idx="10"/>
          </p:nvPr>
        </p:nvSpPr>
        <p:spPr/>
        <p:txBody>
          <a:bodyPr/>
          <a:lstStyle/>
          <a:p>
            <a:fld id="{614208CD-0C38-4C5E-82E3-B2E6AFBF9199}" type="datetimeFigureOut">
              <a:rPr lang="en-US" smtClean="0"/>
              <a:t>02/08/2023</a:t>
            </a:fld>
            <a:endParaRPr lang="en-US"/>
          </a:p>
        </p:txBody>
      </p:sp>
      <p:sp>
        <p:nvSpPr>
          <p:cNvPr id="4" name="Footer Placeholder 3">
            <a:extLst>
              <a:ext uri="{FF2B5EF4-FFF2-40B4-BE49-F238E27FC236}">
                <a16:creationId xmlns:a16="http://schemas.microsoft.com/office/drawing/2014/main" id="{C7DCADAE-7593-46DF-BF56-C31410AC98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CEE68D-6F28-4A22-B210-16946152DFFD}"/>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2473911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A1E62EE-880D-42C7-BA06-ABF9666856C1}"/>
              </a:ext>
            </a:extLst>
          </p:cNvPr>
          <p:cNvSpPr>
            <a:spLocks noGrp="1"/>
          </p:cNvSpPr>
          <p:nvPr>
            <p:ph type="dt" sz="half" idx="10"/>
          </p:nvPr>
        </p:nvSpPr>
        <p:spPr/>
        <p:txBody>
          <a:bodyPr/>
          <a:lstStyle/>
          <a:p>
            <a:fld id="{614208CD-0C38-4C5E-82E3-B2E6AFBF9199}" type="datetimeFigureOut">
              <a:rPr lang="en-US" smtClean="0"/>
              <a:t>02/08/2023</a:t>
            </a:fld>
            <a:endParaRPr lang="en-US"/>
          </a:p>
        </p:txBody>
      </p:sp>
      <p:sp>
        <p:nvSpPr>
          <p:cNvPr id="3" name="Footer Placeholder 2">
            <a:extLst>
              <a:ext uri="{FF2B5EF4-FFF2-40B4-BE49-F238E27FC236}">
                <a16:creationId xmlns:a16="http://schemas.microsoft.com/office/drawing/2014/main" id="{FB49725C-77E4-4DAD-A2DB-F79D24B631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2C1C17-FBFA-4B4A-B50C-E00F3228316F}"/>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1340729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69AF7-D411-4997-9032-647BF2B433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276DC8-39F7-4B11-8089-09F6C1902D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06FA7A-E618-45C0-97C7-DD664D1D1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937705-5560-4D8B-BA2D-A5B9391F9E3A}"/>
              </a:ext>
            </a:extLst>
          </p:cNvPr>
          <p:cNvSpPr>
            <a:spLocks noGrp="1"/>
          </p:cNvSpPr>
          <p:nvPr>
            <p:ph type="dt" sz="half" idx="10"/>
          </p:nvPr>
        </p:nvSpPr>
        <p:spPr/>
        <p:txBody>
          <a:bodyPr/>
          <a:lstStyle/>
          <a:p>
            <a:fld id="{614208CD-0C38-4C5E-82E3-B2E6AFBF9199}" type="datetimeFigureOut">
              <a:rPr lang="en-US" smtClean="0"/>
              <a:t>02/08/2023</a:t>
            </a:fld>
            <a:endParaRPr lang="en-US"/>
          </a:p>
        </p:txBody>
      </p:sp>
      <p:sp>
        <p:nvSpPr>
          <p:cNvPr id="6" name="Footer Placeholder 5">
            <a:extLst>
              <a:ext uri="{FF2B5EF4-FFF2-40B4-BE49-F238E27FC236}">
                <a16:creationId xmlns:a16="http://schemas.microsoft.com/office/drawing/2014/main" id="{78C16D8B-F4C6-4362-A9C7-FFC963A184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9EAD0B-A1B9-42AF-B4C3-5BA7D94AB212}"/>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1232101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41DA7-BDD6-4783-B88D-F68F390C02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A155088-7EBA-46E2-8282-6C2DBA352D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9F56D54-C0A5-428E-85D9-DD059D9E05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9FEEF6-9291-4018-A355-79DC6CBAC2F4}"/>
              </a:ext>
            </a:extLst>
          </p:cNvPr>
          <p:cNvSpPr>
            <a:spLocks noGrp="1"/>
          </p:cNvSpPr>
          <p:nvPr>
            <p:ph type="dt" sz="half" idx="10"/>
          </p:nvPr>
        </p:nvSpPr>
        <p:spPr/>
        <p:txBody>
          <a:bodyPr/>
          <a:lstStyle/>
          <a:p>
            <a:fld id="{614208CD-0C38-4C5E-82E3-B2E6AFBF9199}" type="datetimeFigureOut">
              <a:rPr lang="en-US" smtClean="0"/>
              <a:t>02/08/2023</a:t>
            </a:fld>
            <a:endParaRPr lang="en-US"/>
          </a:p>
        </p:txBody>
      </p:sp>
      <p:sp>
        <p:nvSpPr>
          <p:cNvPr id="6" name="Footer Placeholder 5">
            <a:extLst>
              <a:ext uri="{FF2B5EF4-FFF2-40B4-BE49-F238E27FC236}">
                <a16:creationId xmlns:a16="http://schemas.microsoft.com/office/drawing/2014/main" id="{8A9F768E-3002-492C-A6C5-CBAE7131FA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1D4016-5402-469A-B8F5-CCEF30C6465F}"/>
              </a:ext>
            </a:extLst>
          </p:cNvPr>
          <p:cNvSpPr>
            <a:spLocks noGrp="1"/>
          </p:cNvSpPr>
          <p:nvPr>
            <p:ph type="sldNum" sz="quarter" idx="12"/>
          </p:nvPr>
        </p:nvSpPr>
        <p:spPr/>
        <p:txBody>
          <a:bodyPr/>
          <a:lstStyle/>
          <a:p>
            <a:fld id="{717823FA-EC21-45CC-9467-03077B3B149F}" type="slidenum">
              <a:rPr lang="en-US" smtClean="0"/>
              <a:t>‹#›</a:t>
            </a:fld>
            <a:endParaRPr lang="en-US"/>
          </a:p>
        </p:txBody>
      </p:sp>
    </p:spTree>
    <p:extLst>
      <p:ext uri="{BB962C8B-B14F-4D97-AF65-F5344CB8AC3E}">
        <p14:creationId xmlns:p14="http://schemas.microsoft.com/office/powerpoint/2010/main" val="1263916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98136C-0A0E-43AF-B3B2-FD4C31EB24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355825-773D-4727-B8C7-DA4E652A5B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0D025-C8D4-4CD9-872D-63305A8292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4208CD-0C38-4C5E-82E3-B2E6AFBF9199}" type="datetimeFigureOut">
              <a:rPr lang="en-US" smtClean="0"/>
              <a:t>02/08/2023</a:t>
            </a:fld>
            <a:endParaRPr lang="en-US"/>
          </a:p>
        </p:txBody>
      </p:sp>
      <p:sp>
        <p:nvSpPr>
          <p:cNvPr id="5" name="Footer Placeholder 4">
            <a:extLst>
              <a:ext uri="{FF2B5EF4-FFF2-40B4-BE49-F238E27FC236}">
                <a16:creationId xmlns:a16="http://schemas.microsoft.com/office/drawing/2014/main" id="{6ACB84BC-1C7E-493C-B5A2-846C0B065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C48493-3C03-4EB0-9C74-EB039266B0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823FA-EC21-45CC-9467-03077B3B149F}" type="slidenum">
              <a:rPr lang="en-US" smtClean="0"/>
              <a:t>‹#›</a:t>
            </a:fld>
            <a:endParaRPr lang="en-US"/>
          </a:p>
        </p:txBody>
      </p:sp>
    </p:spTree>
    <p:extLst>
      <p:ext uri="{BB962C8B-B14F-4D97-AF65-F5344CB8AC3E}">
        <p14:creationId xmlns:p14="http://schemas.microsoft.com/office/powerpoint/2010/main" val="1339486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0" r:id="rId13"/>
    <p:sldLayoutId id="2147483681"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98136C-0A0E-43AF-B3B2-FD4C31EB24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355825-773D-4727-B8C7-DA4E652A5B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A0D025-C8D4-4CD9-872D-63305A8292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4208CD-0C38-4C5E-82E3-B2E6AFBF9199}" type="datetimeFigureOut">
              <a:rPr lang="en-US" smtClean="0"/>
              <a:t>03/08/2023</a:t>
            </a:fld>
            <a:endParaRPr lang="en-US"/>
          </a:p>
        </p:txBody>
      </p:sp>
      <p:sp>
        <p:nvSpPr>
          <p:cNvPr id="5" name="Footer Placeholder 4">
            <a:extLst>
              <a:ext uri="{FF2B5EF4-FFF2-40B4-BE49-F238E27FC236}">
                <a16:creationId xmlns:a16="http://schemas.microsoft.com/office/drawing/2014/main" id="{6ACB84BC-1C7E-493C-B5A2-846C0B065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C48493-3C03-4EB0-9C74-EB039266B0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7823FA-EC21-45CC-9467-03077B3B149F}" type="slidenum">
              <a:rPr lang="en-US" smtClean="0"/>
              <a:t>‹#›</a:t>
            </a:fld>
            <a:endParaRPr lang="en-US"/>
          </a:p>
        </p:txBody>
      </p:sp>
    </p:spTree>
    <p:extLst>
      <p:ext uri="{BB962C8B-B14F-4D97-AF65-F5344CB8AC3E}">
        <p14:creationId xmlns:p14="http://schemas.microsoft.com/office/powerpoint/2010/main" val="128451001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emf"/><Relationship Id="rId13" Type="http://schemas.openxmlformats.org/officeDocument/2006/relationships/image" Target="../media/image17.emf"/><Relationship Id="rId18" Type="http://schemas.openxmlformats.org/officeDocument/2006/relationships/image" Target="../media/image22.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emf"/><Relationship Id="rId17" Type="http://schemas.openxmlformats.org/officeDocument/2006/relationships/image" Target="../media/image21.jpeg"/><Relationship Id="rId2" Type="http://schemas.openxmlformats.org/officeDocument/2006/relationships/notesSlide" Target="../notesSlides/notesSlide1.xml"/><Relationship Id="rId16" Type="http://schemas.openxmlformats.org/officeDocument/2006/relationships/image" Target="../media/image20.jpeg"/><Relationship Id="rId20" Type="http://schemas.openxmlformats.org/officeDocument/2006/relationships/image" Target="../media/image24.png"/><Relationship Id="rId1" Type="http://schemas.openxmlformats.org/officeDocument/2006/relationships/slideLayout" Target="../slideLayouts/slideLayout12.xml"/><Relationship Id="rId6" Type="http://schemas.openxmlformats.org/officeDocument/2006/relationships/image" Target="../media/image10.png"/><Relationship Id="rId11" Type="http://schemas.openxmlformats.org/officeDocument/2006/relationships/image" Target="../media/image15.emf"/><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emf"/><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emf"/><Relationship Id="rId14" Type="http://schemas.openxmlformats.org/officeDocument/2006/relationships/image" Target="../media/image18.emf"/></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2.xml"/><Relationship Id="rId11" Type="http://schemas.openxmlformats.org/officeDocument/2006/relationships/image" Target="../media/image39.svg"/><Relationship Id="rId5" Type="http://schemas.openxmlformats.org/officeDocument/2006/relationships/diagramQuickStyle" Target="../diagrams/quickStyle2.xml"/><Relationship Id="rId10" Type="http://schemas.openxmlformats.org/officeDocument/2006/relationships/image" Target="../media/image38.png"/><Relationship Id="rId4" Type="http://schemas.openxmlformats.org/officeDocument/2006/relationships/diagramLayout" Target="../diagrams/layout2.xml"/><Relationship Id="rId9" Type="http://schemas.openxmlformats.org/officeDocument/2006/relationships/image" Target="../media/image3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1603B09-4F9A-2C4E-9591-41F5D45FEA83}"/>
              </a:ext>
            </a:extLst>
          </p:cNvPr>
          <p:cNvSpPr>
            <a:spLocks noGrp="1"/>
          </p:cNvSpPr>
          <p:nvPr>
            <p:ph type="title"/>
          </p:nvPr>
        </p:nvSpPr>
        <p:spPr/>
        <p:txBody>
          <a:bodyPr>
            <a:normAutofit fontScale="90000"/>
          </a:bodyPr>
          <a:lstStyle/>
          <a:p>
            <a:r>
              <a:rPr lang="en-AU"/>
              <a:t>Joint and Intersectoral Analysis Framework version 2.0</a:t>
            </a:r>
            <a:endParaRPr lang="en-US">
              <a:solidFill>
                <a:srgbClr val="134373"/>
              </a:solidFill>
            </a:endParaRPr>
          </a:p>
        </p:txBody>
      </p:sp>
      <p:sp>
        <p:nvSpPr>
          <p:cNvPr id="8" name="Text Placeholder 7">
            <a:extLst>
              <a:ext uri="{FF2B5EF4-FFF2-40B4-BE49-F238E27FC236}">
                <a16:creationId xmlns:a16="http://schemas.microsoft.com/office/drawing/2014/main" id="{2231ABB7-324A-6B41-A1DD-DF69E1A4F985}"/>
              </a:ext>
            </a:extLst>
          </p:cNvPr>
          <p:cNvSpPr>
            <a:spLocks noGrp="1"/>
          </p:cNvSpPr>
          <p:nvPr>
            <p:ph type="body" idx="1"/>
          </p:nvPr>
        </p:nvSpPr>
        <p:spPr/>
        <p:txBody>
          <a:bodyPr>
            <a:normAutofit/>
          </a:bodyPr>
          <a:lstStyle/>
          <a:p>
            <a:r>
              <a:rPr lang="en-AU" sz="1600" dirty="0">
                <a:solidFill>
                  <a:srgbClr val="134373"/>
                </a:solidFill>
              </a:rPr>
              <a:t>A PEOPLE-CENTRED NEEDS ANALYSIS FOR EFFECTIVE HUMANITARIAN ACTION</a:t>
            </a:r>
          </a:p>
        </p:txBody>
      </p:sp>
      <p:pic>
        <p:nvPicPr>
          <p:cNvPr id="32" name="Picture 31" descr="Icon&#10;&#10;Description automatically generated">
            <a:extLst>
              <a:ext uri="{FF2B5EF4-FFF2-40B4-BE49-F238E27FC236}">
                <a16:creationId xmlns:a16="http://schemas.microsoft.com/office/drawing/2014/main" id="{B57088DC-D021-4147-A7FE-0406AE989046}"/>
              </a:ext>
            </a:extLst>
          </p:cNvPr>
          <p:cNvPicPr>
            <a:picLocks noChangeAspect="1"/>
          </p:cNvPicPr>
          <p:nvPr/>
        </p:nvPicPr>
        <p:blipFill rotWithShape="1">
          <a:blip r:embed="rId3"/>
          <a:srcRect l="7896" r="7872"/>
          <a:stretch/>
        </p:blipFill>
        <p:spPr>
          <a:xfrm>
            <a:off x="6129643" y="1504474"/>
            <a:ext cx="1727199" cy="611969"/>
          </a:xfrm>
          <a:prstGeom prst="rect">
            <a:avLst/>
          </a:prstGeom>
        </p:spPr>
      </p:pic>
      <p:sp>
        <p:nvSpPr>
          <p:cNvPr id="2" name="Rectangle 1">
            <a:extLst>
              <a:ext uri="{FF2B5EF4-FFF2-40B4-BE49-F238E27FC236}">
                <a16:creationId xmlns:a16="http://schemas.microsoft.com/office/drawing/2014/main" id="{8B4E281B-C1B9-2931-1805-E98557F7D08B}"/>
              </a:ext>
            </a:extLst>
          </p:cNvPr>
          <p:cNvSpPr/>
          <p:nvPr/>
        </p:nvSpPr>
        <p:spPr>
          <a:xfrm>
            <a:off x="-2940" y="5986500"/>
            <a:ext cx="12194940" cy="4363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2656D47E-A5B7-7AA0-81AD-FA89CC69D6AA}"/>
              </a:ext>
            </a:extLst>
          </p:cNvPr>
          <p:cNvPicPr>
            <a:picLocks noChangeAspect="1"/>
          </p:cNvPicPr>
          <p:nvPr/>
        </p:nvPicPr>
        <p:blipFill>
          <a:blip r:embed="rId3"/>
          <a:stretch>
            <a:fillRect/>
          </a:stretch>
        </p:blipFill>
        <p:spPr>
          <a:xfrm>
            <a:off x="6978891" y="6053176"/>
            <a:ext cx="1053127" cy="314305"/>
          </a:xfrm>
          <a:prstGeom prst="rect">
            <a:avLst/>
          </a:prstGeom>
        </p:spPr>
      </p:pic>
      <p:pic>
        <p:nvPicPr>
          <p:cNvPr id="5" name="Picture 4" descr="Logo&#10;&#10;Description automatically generated">
            <a:extLst>
              <a:ext uri="{FF2B5EF4-FFF2-40B4-BE49-F238E27FC236}">
                <a16:creationId xmlns:a16="http://schemas.microsoft.com/office/drawing/2014/main" id="{771A4647-B5D6-9671-387E-4338DFBE5863}"/>
              </a:ext>
            </a:extLst>
          </p:cNvPr>
          <p:cNvPicPr>
            <a:picLocks noChangeAspect="1"/>
          </p:cNvPicPr>
          <p:nvPr/>
        </p:nvPicPr>
        <p:blipFill>
          <a:blip r:embed="rId4"/>
          <a:stretch>
            <a:fillRect/>
          </a:stretch>
        </p:blipFill>
        <p:spPr>
          <a:xfrm>
            <a:off x="9251925" y="6096740"/>
            <a:ext cx="889062" cy="184034"/>
          </a:xfrm>
          <a:prstGeom prst="rect">
            <a:avLst/>
          </a:prstGeom>
        </p:spPr>
      </p:pic>
      <p:pic>
        <p:nvPicPr>
          <p:cNvPr id="6" name="Picture 5" descr="Logo&#10;&#10;Description automatically generated">
            <a:extLst>
              <a:ext uri="{FF2B5EF4-FFF2-40B4-BE49-F238E27FC236}">
                <a16:creationId xmlns:a16="http://schemas.microsoft.com/office/drawing/2014/main" id="{3922E8DC-36DC-2C3A-6AEC-912BE4B4A6A7}"/>
              </a:ext>
            </a:extLst>
          </p:cNvPr>
          <p:cNvPicPr>
            <a:picLocks noChangeAspect="1"/>
          </p:cNvPicPr>
          <p:nvPr/>
        </p:nvPicPr>
        <p:blipFill>
          <a:blip r:embed="rId5"/>
          <a:stretch>
            <a:fillRect/>
          </a:stretch>
        </p:blipFill>
        <p:spPr>
          <a:xfrm>
            <a:off x="5722459" y="6071656"/>
            <a:ext cx="340002" cy="3433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B9742F86-0D6F-D7A0-4088-F3FDE48E4953}"/>
              </a:ext>
            </a:extLst>
          </p:cNvPr>
          <p:cNvPicPr>
            <a:picLocks noChangeAspect="1"/>
          </p:cNvPicPr>
          <p:nvPr/>
        </p:nvPicPr>
        <p:blipFill>
          <a:blip r:embed="rId6"/>
          <a:stretch>
            <a:fillRect/>
          </a:stretch>
        </p:blipFill>
        <p:spPr>
          <a:xfrm>
            <a:off x="10289080" y="6024600"/>
            <a:ext cx="811362" cy="350361"/>
          </a:xfrm>
          <a:prstGeom prst="rect">
            <a:avLst/>
          </a:prstGeom>
        </p:spPr>
      </p:pic>
      <p:pic>
        <p:nvPicPr>
          <p:cNvPr id="20" name="Picture 19" descr="Logo&#10;&#10;Description automatically generated">
            <a:extLst>
              <a:ext uri="{FF2B5EF4-FFF2-40B4-BE49-F238E27FC236}">
                <a16:creationId xmlns:a16="http://schemas.microsoft.com/office/drawing/2014/main" id="{E57B8F05-9DC7-0BF2-F8C1-965A5C420A58}"/>
              </a:ext>
            </a:extLst>
          </p:cNvPr>
          <p:cNvPicPr>
            <a:picLocks noChangeAspect="1"/>
          </p:cNvPicPr>
          <p:nvPr/>
        </p:nvPicPr>
        <p:blipFill>
          <a:blip r:embed="rId7"/>
          <a:stretch>
            <a:fillRect/>
          </a:stretch>
        </p:blipFill>
        <p:spPr>
          <a:xfrm>
            <a:off x="8094292" y="6058640"/>
            <a:ext cx="625639" cy="283541"/>
          </a:xfrm>
          <a:prstGeom prst="rect">
            <a:avLst/>
          </a:prstGeom>
        </p:spPr>
      </p:pic>
      <p:pic>
        <p:nvPicPr>
          <p:cNvPr id="22" name="Picture 21">
            <a:extLst>
              <a:ext uri="{FF2B5EF4-FFF2-40B4-BE49-F238E27FC236}">
                <a16:creationId xmlns:a16="http://schemas.microsoft.com/office/drawing/2014/main" id="{4DEE9A37-21DE-E884-CB89-EFDA05D2916E}"/>
              </a:ext>
            </a:extLst>
          </p:cNvPr>
          <p:cNvPicPr>
            <a:picLocks noChangeAspect="1"/>
          </p:cNvPicPr>
          <p:nvPr/>
        </p:nvPicPr>
        <p:blipFill>
          <a:blip r:embed="rId8"/>
          <a:stretch>
            <a:fillRect/>
          </a:stretch>
        </p:blipFill>
        <p:spPr>
          <a:xfrm>
            <a:off x="6224710" y="6125266"/>
            <a:ext cx="663251" cy="249695"/>
          </a:xfrm>
          <a:prstGeom prst="rect">
            <a:avLst/>
          </a:prstGeom>
        </p:spPr>
      </p:pic>
      <p:pic>
        <p:nvPicPr>
          <p:cNvPr id="23" name="Picture 22">
            <a:extLst>
              <a:ext uri="{FF2B5EF4-FFF2-40B4-BE49-F238E27FC236}">
                <a16:creationId xmlns:a16="http://schemas.microsoft.com/office/drawing/2014/main" id="{2AFEBE68-6821-AEA6-113F-FE3380E698E3}"/>
              </a:ext>
            </a:extLst>
          </p:cNvPr>
          <p:cNvPicPr>
            <a:picLocks noChangeAspect="1"/>
          </p:cNvPicPr>
          <p:nvPr/>
        </p:nvPicPr>
        <p:blipFill>
          <a:blip r:embed="rId9"/>
          <a:stretch>
            <a:fillRect/>
          </a:stretch>
        </p:blipFill>
        <p:spPr>
          <a:xfrm>
            <a:off x="11224990" y="6053176"/>
            <a:ext cx="876080" cy="274016"/>
          </a:xfrm>
          <a:prstGeom prst="rect">
            <a:avLst/>
          </a:prstGeom>
        </p:spPr>
      </p:pic>
      <p:pic>
        <p:nvPicPr>
          <p:cNvPr id="24" name="Picture 23">
            <a:extLst>
              <a:ext uri="{FF2B5EF4-FFF2-40B4-BE49-F238E27FC236}">
                <a16:creationId xmlns:a16="http://schemas.microsoft.com/office/drawing/2014/main" id="{53B19F4D-28D6-AE58-C4C3-989EDE9A81F8}"/>
              </a:ext>
            </a:extLst>
          </p:cNvPr>
          <p:cNvPicPr>
            <a:picLocks noChangeAspect="1"/>
          </p:cNvPicPr>
          <p:nvPr/>
        </p:nvPicPr>
        <p:blipFill>
          <a:blip r:embed="rId10"/>
          <a:stretch>
            <a:fillRect/>
          </a:stretch>
        </p:blipFill>
        <p:spPr>
          <a:xfrm>
            <a:off x="8163155" y="6388103"/>
            <a:ext cx="577193" cy="435738"/>
          </a:xfrm>
          <a:prstGeom prst="rect">
            <a:avLst/>
          </a:prstGeom>
        </p:spPr>
      </p:pic>
      <p:pic>
        <p:nvPicPr>
          <p:cNvPr id="25" name="Picture 24">
            <a:extLst>
              <a:ext uri="{FF2B5EF4-FFF2-40B4-BE49-F238E27FC236}">
                <a16:creationId xmlns:a16="http://schemas.microsoft.com/office/drawing/2014/main" id="{C92F126E-1986-A88B-42D1-51AECCFCF11F}"/>
              </a:ext>
            </a:extLst>
          </p:cNvPr>
          <p:cNvPicPr>
            <a:picLocks noChangeAspect="1"/>
          </p:cNvPicPr>
          <p:nvPr/>
        </p:nvPicPr>
        <p:blipFill>
          <a:blip r:embed="rId11"/>
          <a:stretch>
            <a:fillRect/>
          </a:stretch>
        </p:blipFill>
        <p:spPr>
          <a:xfrm>
            <a:off x="1541103" y="6350145"/>
            <a:ext cx="1683707" cy="441131"/>
          </a:xfrm>
          <a:prstGeom prst="rect">
            <a:avLst/>
          </a:prstGeom>
        </p:spPr>
      </p:pic>
      <p:pic>
        <p:nvPicPr>
          <p:cNvPr id="26" name="Picture 25">
            <a:extLst>
              <a:ext uri="{FF2B5EF4-FFF2-40B4-BE49-F238E27FC236}">
                <a16:creationId xmlns:a16="http://schemas.microsoft.com/office/drawing/2014/main" id="{755D6ED0-72C0-C137-17D4-B2686144FD50}"/>
              </a:ext>
            </a:extLst>
          </p:cNvPr>
          <p:cNvPicPr>
            <a:picLocks noChangeAspect="1"/>
          </p:cNvPicPr>
          <p:nvPr/>
        </p:nvPicPr>
        <p:blipFill>
          <a:blip r:embed="rId12"/>
          <a:stretch>
            <a:fillRect/>
          </a:stretch>
        </p:blipFill>
        <p:spPr>
          <a:xfrm>
            <a:off x="8914138" y="6516001"/>
            <a:ext cx="811362" cy="294291"/>
          </a:xfrm>
          <a:prstGeom prst="rect">
            <a:avLst/>
          </a:prstGeom>
        </p:spPr>
      </p:pic>
      <p:pic>
        <p:nvPicPr>
          <p:cNvPr id="27" name="Picture 26">
            <a:extLst>
              <a:ext uri="{FF2B5EF4-FFF2-40B4-BE49-F238E27FC236}">
                <a16:creationId xmlns:a16="http://schemas.microsoft.com/office/drawing/2014/main" id="{C6B0E471-E8EF-78D9-798F-EE3B639186B7}"/>
              </a:ext>
            </a:extLst>
          </p:cNvPr>
          <p:cNvPicPr>
            <a:picLocks noChangeAspect="1"/>
          </p:cNvPicPr>
          <p:nvPr/>
        </p:nvPicPr>
        <p:blipFill>
          <a:blip r:embed="rId13"/>
          <a:stretch>
            <a:fillRect/>
          </a:stretch>
        </p:blipFill>
        <p:spPr>
          <a:xfrm>
            <a:off x="3329408" y="6514502"/>
            <a:ext cx="1258662" cy="276774"/>
          </a:xfrm>
          <a:prstGeom prst="rect">
            <a:avLst/>
          </a:prstGeom>
        </p:spPr>
      </p:pic>
      <p:pic>
        <p:nvPicPr>
          <p:cNvPr id="28" name="Picture 27">
            <a:extLst>
              <a:ext uri="{FF2B5EF4-FFF2-40B4-BE49-F238E27FC236}">
                <a16:creationId xmlns:a16="http://schemas.microsoft.com/office/drawing/2014/main" id="{865CF789-4E00-DE31-DC18-0BF79BE6DFEC}"/>
              </a:ext>
            </a:extLst>
          </p:cNvPr>
          <p:cNvPicPr>
            <a:picLocks noChangeAspect="1"/>
          </p:cNvPicPr>
          <p:nvPr/>
        </p:nvPicPr>
        <p:blipFill>
          <a:blip r:embed="rId14"/>
          <a:stretch>
            <a:fillRect/>
          </a:stretch>
        </p:blipFill>
        <p:spPr>
          <a:xfrm>
            <a:off x="4658901" y="6450589"/>
            <a:ext cx="1534402" cy="312913"/>
          </a:xfrm>
          <a:prstGeom prst="rect">
            <a:avLst/>
          </a:prstGeom>
        </p:spPr>
      </p:pic>
      <p:pic>
        <p:nvPicPr>
          <p:cNvPr id="29" name="Picture 28">
            <a:extLst>
              <a:ext uri="{FF2B5EF4-FFF2-40B4-BE49-F238E27FC236}">
                <a16:creationId xmlns:a16="http://schemas.microsoft.com/office/drawing/2014/main" id="{0719352D-AA84-DBD5-3463-CD05E012EE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754" y="6310911"/>
            <a:ext cx="1402526" cy="480365"/>
          </a:xfrm>
          <a:prstGeom prst="rect">
            <a:avLst/>
          </a:prstGeom>
        </p:spPr>
      </p:pic>
      <p:pic>
        <p:nvPicPr>
          <p:cNvPr id="30" name="Picture 29" descr="Logo&#10;&#10;Description automatically generated">
            <a:extLst>
              <a:ext uri="{FF2B5EF4-FFF2-40B4-BE49-F238E27FC236}">
                <a16:creationId xmlns:a16="http://schemas.microsoft.com/office/drawing/2014/main" id="{048913D4-578B-38A8-B0C7-84CE11E3C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819121" y="6452799"/>
            <a:ext cx="1186698" cy="373810"/>
          </a:xfrm>
          <a:prstGeom prst="rect">
            <a:avLst/>
          </a:prstGeom>
        </p:spPr>
      </p:pic>
      <p:pic>
        <p:nvPicPr>
          <p:cNvPr id="31" name="Picture 30" descr="Graphical user interface&#10;&#10;Description automatically generated with low confidence">
            <a:extLst>
              <a:ext uri="{FF2B5EF4-FFF2-40B4-BE49-F238E27FC236}">
                <a16:creationId xmlns:a16="http://schemas.microsoft.com/office/drawing/2014/main" id="{0D9102A4-F7C4-176F-CBA2-D2C5A3C55F1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41337" y="6382103"/>
            <a:ext cx="1465451" cy="481611"/>
          </a:xfrm>
          <a:prstGeom prst="rect">
            <a:avLst/>
          </a:prstGeom>
        </p:spPr>
      </p:pic>
      <p:pic>
        <p:nvPicPr>
          <p:cNvPr id="33" name="Picture 2">
            <a:extLst>
              <a:ext uri="{FF2B5EF4-FFF2-40B4-BE49-F238E27FC236}">
                <a16:creationId xmlns:a16="http://schemas.microsoft.com/office/drawing/2014/main" id="{EC9F5AC4-7A22-A175-05DB-4B7186783B3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161002" y="6515485"/>
            <a:ext cx="905460" cy="21363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7" descr="Logo, company name&#10;&#10;Description automatically generated">
            <a:extLst>
              <a:ext uri="{FF2B5EF4-FFF2-40B4-BE49-F238E27FC236}">
                <a16:creationId xmlns:a16="http://schemas.microsoft.com/office/drawing/2014/main" id="{197508D4-F484-3CAA-537A-42077B10CC68}"/>
              </a:ext>
            </a:extLst>
          </p:cNvPr>
          <p:cNvPicPr>
            <a:picLocks noChangeAspect="1"/>
          </p:cNvPicPr>
          <p:nvPr/>
        </p:nvPicPr>
        <p:blipFill>
          <a:blip r:embed="rId19"/>
          <a:stretch>
            <a:fillRect/>
          </a:stretch>
        </p:blipFill>
        <p:spPr>
          <a:xfrm>
            <a:off x="95376" y="6024600"/>
            <a:ext cx="5465955" cy="528034"/>
          </a:xfrm>
          <a:prstGeom prst="rect">
            <a:avLst/>
          </a:prstGeom>
        </p:spPr>
      </p:pic>
      <p:pic>
        <p:nvPicPr>
          <p:cNvPr id="35" name="Picture 2" descr="IPC GSU Quality Compliance Review and Strategic Engagement Plan in  Afghanistan: Successful model for replication | IPC - Integrated Food  Security Phase Classification">
            <a:extLst>
              <a:ext uri="{FF2B5EF4-FFF2-40B4-BE49-F238E27FC236}">
                <a16:creationId xmlns:a16="http://schemas.microsoft.com/office/drawing/2014/main" id="{F78F4B66-1124-AC2B-B2EF-12E3FD692FED}"/>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770429" y="6471845"/>
            <a:ext cx="294650" cy="30261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01372D0-9379-B87A-3244-A456E2E07E02}"/>
              </a:ext>
            </a:extLst>
          </p:cNvPr>
          <p:cNvSpPr txBox="1"/>
          <p:nvPr/>
        </p:nvSpPr>
        <p:spPr>
          <a:xfrm>
            <a:off x="5695228" y="2377838"/>
            <a:ext cx="4867740" cy="1446550"/>
          </a:xfrm>
          <a:prstGeom prst="rect">
            <a:avLst/>
          </a:prstGeom>
          <a:noFill/>
        </p:spPr>
        <p:txBody>
          <a:bodyPr wrap="square" lIns="91440" tIns="45720" rIns="91440" bIns="45720" anchor="t">
            <a:spAutoFit/>
          </a:bodyPr>
          <a:lstStyle/>
          <a:p>
            <a:r>
              <a:rPr lang="en-AU" sz="4400" dirty="0">
                <a:solidFill>
                  <a:schemeClr val="bg1"/>
                </a:solidFill>
                <a:latin typeface="Roboto Slab"/>
                <a:ea typeface="Roboto Slab"/>
                <a:cs typeface="Roboto Slab"/>
              </a:rPr>
              <a:t>JIAF 2.0 </a:t>
            </a:r>
          </a:p>
          <a:p>
            <a:r>
              <a:rPr lang="en-AU" sz="4400" b="1" dirty="0">
                <a:solidFill>
                  <a:schemeClr val="bg1"/>
                </a:solidFill>
                <a:latin typeface="Roboto Slab"/>
                <a:ea typeface="Roboto Slab"/>
                <a:cs typeface="Roboto Slab"/>
              </a:rPr>
              <a:t>Global Launch</a:t>
            </a:r>
            <a:endParaRPr lang="en-US" sz="4400" b="1" dirty="0">
              <a:solidFill>
                <a:schemeClr val="bg1"/>
              </a:solidFill>
              <a:latin typeface="Roboto Slab"/>
              <a:ea typeface="Roboto Slab"/>
              <a:cs typeface="Roboto Slab"/>
            </a:endParaRPr>
          </a:p>
        </p:txBody>
      </p:sp>
      <p:pic>
        <p:nvPicPr>
          <p:cNvPr id="3" name="Picture 2" descr="Logo&#10;&#10;Description automatically generated">
            <a:extLst>
              <a:ext uri="{FF2B5EF4-FFF2-40B4-BE49-F238E27FC236}">
                <a16:creationId xmlns:a16="http://schemas.microsoft.com/office/drawing/2014/main" id="{0147EA60-6B42-4C5F-EB90-9C1DFA05E73F}"/>
              </a:ext>
            </a:extLst>
          </p:cNvPr>
          <p:cNvPicPr>
            <a:picLocks noChangeAspect="1"/>
          </p:cNvPicPr>
          <p:nvPr/>
        </p:nvPicPr>
        <p:blipFill>
          <a:blip r:embed="rId21"/>
          <a:stretch>
            <a:fillRect/>
          </a:stretch>
        </p:blipFill>
        <p:spPr>
          <a:xfrm>
            <a:off x="8759730" y="5967450"/>
            <a:ext cx="496566" cy="529052"/>
          </a:xfrm>
          <a:prstGeom prst="rect">
            <a:avLst/>
          </a:prstGeom>
        </p:spPr>
      </p:pic>
      <p:sp>
        <p:nvSpPr>
          <p:cNvPr id="10" name="TextBox 9">
            <a:extLst>
              <a:ext uri="{FF2B5EF4-FFF2-40B4-BE49-F238E27FC236}">
                <a16:creationId xmlns:a16="http://schemas.microsoft.com/office/drawing/2014/main" id="{FC59EE37-10E0-AE72-92D1-21A86D9D8663}"/>
              </a:ext>
            </a:extLst>
          </p:cNvPr>
          <p:cNvSpPr txBox="1"/>
          <p:nvPr/>
        </p:nvSpPr>
        <p:spPr>
          <a:xfrm>
            <a:off x="5722459" y="4709263"/>
            <a:ext cx="3676413" cy="584775"/>
          </a:xfrm>
          <a:prstGeom prst="rect">
            <a:avLst/>
          </a:prstGeom>
          <a:noFill/>
        </p:spPr>
        <p:txBody>
          <a:bodyPr wrap="square" rtlCol="0">
            <a:spAutoFit/>
          </a:bodyPr>
          <a:lstStyle/>
          <a:p>
            <a:r>
              <a:rPr lang="it-IT" sz="3200" dirty="0">
                <a:solidFill>
                  <a:schemeClr val="bg1"/>
                </a:solidFill>
                <a:latin typeface="Roboto" pitchFamily="2" charset="0"/>
                <a:ea typeface="Roboto" pitchFamily="2" charset="0"/>
              </a:rPr>
              <a:t>3 August 2023</a:t>
            </a:r>
            <a:endParaRPr lang="en-US" sz="3200" dirty="0">
              <a:solidFill>
                <a:schemeClr val="bg1"/>
              </a:solidFill>
              <a:latin typeface="Roboto" pitchFamily="2" charset="0"/>
              <a:ea typeface="Roboto" pitchFamily="2" charset="0"/>
            </a:endParaRPr>
          </a:p>
        </p:txBody>
      </p:sp>
    </p:spTree>
    <p:extLst>
      <p:ext uri="{BB962C8B-B14F-4D97-AF65-F5344CB8AC3E}">
        <p14:creationId xmlns:p14="http://schemas.microsoft.com/office/powerpoint/2010/main" val="3407403725"/>
      </p:ext>
    </p:extLst>
  </p:cSld>
  <p:clrMapOvr>
    <a:masterClrMapping/>
  </p:clrMapOvr>
  <p:transition spd="slow" advTm="12208">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6724507-289E-B441-020F-DC73C95EFC5C}"/>
              </a:ext>
            </a:extLst>
          </p:cNvPr>
          <p:cNvPicPr>
            <a:picLocks noChangeAspect="1"/>
          </p:cNvPicPr>
          <p:nvPr/>
        </p:nvPicPr>
        <p:blipFill>
          <a:blip r:embed="rId3"/>
          <a:stretch>
            <a:fillRect/>
          </a:stretch>
        </p:blipFill>
        <p:spPr>
          <a:xfrm>
            <a:off x="2111433" y="487322"/>
            <a:ext cx="7437831" cy="6544707"/>
          </a:xfrm>
          <a:prstGeom prst="rect">
            <a:avLst/>
          </a:prstGeom>
        </p:spPr>
      </p:pic>
      <p:cxnSp>
        <p:nvCxnSpPr>
          <p:cNvPr id="3" name="Straight Connector 2">
            <a:extLst>
              <a:ext uri="{FF2B5EF4-FFF2-40B4-BE49-F238E27FC236}">
                <a16:creationId xmlns:a16="http://schemas.microsoft.com/office/drawing/2014/main" id="{DEEBFA74-1771-FB62-614D-B3FB4B253C18}"/>
              </a:ext>
            </a:extLst>
          </p:cNvPr>
          <p:cNvCxnSpPr/>
          <p:nvPr/>
        </p:nvCxnSpPr>
        <p:spPr>
          <a:xfrm>
            <a:off x="663744" y="818850"/>
            <a:ext cx="11013594" cy="0"/>
          </a:xfrm>
          <a:prstGeom prst="line">
            <a:avLst/>
          </a:prstGeom>
        </p:spPr>
        <p:style>
          <a:lnRef idx="1">
            <a:schemeClr val="accent1"/>
          </a:lnRef>
          <a:fillRef idx="0">
            <a:schemeClr val="accent1"/>
          </a:fillRef>
          <a:effectRef idx="0">
            <a:schemeClr val="accent1"/>
          </a:effectRef>
          <a:fontRef idx="minor">
            <a:schemeClr val="tx1"/>
          </a:fontRef>
        </p:style>
      </p:cxnSp>
      <p:sp>
        <p:nvSpPr>
          <p:cNvPr id="5" name="Title 6">
            <a:extLst>
              <a:ext uri="{FF2B5EF4-FFF2-40B4-BE49-F238E27FC236}">
                <a16:creationId xmlns:a16="http://schemas.microsoft.com/office/drawing/2014/main" id="{1F7331A3-B85F-29FC-7021-568A9BCC31AB}"/>
              </a:ext>
            </a:extLst>
          </p:cNvPr>
          <p:cNvSpPr txBox="1">
            <a:spLocks/>
          </p:cNvSpPr>
          <p:nvPr/>
        </p:nvSpPr>
        <p:spPr>
          <a:xfrm>
            <a:off x="663743" y="249281"/>
            <a:ext cx="10971795" cy="494673"/>
          </a:xfrm>
          <a:prstGeom prst="rect">
            <a:avLst/>
          </a:prstGeom>
        </p:spPr>
        <p:txBody>
          <a:bodyPr lIns="91440" tIns="45720" rIns="91440" bIns="45720" anchor="t">
            <a:noAutofit/>
          </a:bodyPr>
          <a:lstStyle>
            <a:defPPr>
              <a:defRPr lang="en-US"/>
            </a:defPPr>
            <a:lvl1pPr>
              <a:lnSpc>
                <a:spcPct val="90000"/>
              </a:lnSpc>
              <a:spcBef>
                <a:spcPct val="0"/>
              </a:spcBef>
              <a:buNone/>
              <a:defRPr sz="3200">
                <a:solidFill>
                  <a:srgbClr val="134373"/>
                </a:solidFill>
                <a:latin typeface="+mj-lt"/>
                <a:ea typeface="+mj-ea"/>
                <a:cs typeface="+mj-cs"/>
              </a:defRPr>
            </a:lvl1pPr>
          </a:lstStyle>
          <a:p>
            <a:pPr algn="ctr"/>
            <a:r>
              <a:rPr lang="en-AU" sz="3600" dirty="0">
                <a:latin typeface="Roboto Slab"/>
                <a:ea typeface="Roboto Slab"/>
                <a:cs typeface="Roboto"/>
              </a:rPr>
              <a:t>Quality Assurance and Country Support</a:t>
            </a:r>
            <a:endParaRPr lang="en-US" dirty="0"/>
          </a:p>
        </p:txBody>
      </p:sp>
    </p:spTree>
    <p:extLst>
      <p:ext uri="{BB962C8B-B14F-4D97-AF65-F5344CB8AC3E}">
        <p14:creationId xmlns:p14="http://schemas.microsoft.com/office/powerpoint/2010/main" val="3798382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D3C3A24-1E14-44DB-9887-B49834C0F80A}"/>
              </a:ext>
            </a:extLst>
          </p:cNvPr>
          <p:cNvSpPr>
            <a:spLocks noGrp="1"/>
          </p:cNvSpPr>
          <p:nvPr>
            <p:ph type="body" sz="quarter" idx="10"/>
          </p:nvPr>
        </p:nvSpPr>
        <p:spPr/>
        <p:txBody>
          <a:bodyPr>
            <a:normAutofit/>
          </a:bodyPr>
          <a:lstStyle/>
          <a:p>
            <a:pPr marL="0" indent="0">
              <a:buNone/>
            </a:pPr>
            <a:r>
              <a:rPr lang="en-US" sz="3200" dirty="0">
                <a:latin typeface="Roboto"/>
                <a:ea typeface="Roboto"/>
                <a:cs typeface="Roboto"/>
              </a:rPr>
              <a:t>Leila Oliveira,</a:t>
            </a:r>
          </a:p>
          <a:p>
            <a:pPr marL="0" indent="0">
              <a:buNone/>
            </a:pPr>
            <a:r>
              <a:rPr lang="en-US" sz="3200" dirty="0">
                <a:solidFill>
                  <a:schemeClr val="accent2"/>
                </a:solidFill>
                <a:latin typeface="Roboto"/>
                <a:ea typeface="Roboto"/>
                <a:cs typeface="Roboto"/>
              </a:rPr>
              <a:t>JIAF Senior Project Manager</a:t>
            </a:r>
          </a:p>
        </p:txBody>
      </p:sp>
      <p:sp>
        <p:nvSpPr>
          <p:cNvPr id="6" name="Rectangle 5">
            <a:extLst>
              <a:ext uri="{FF2B5EF4-FFF2-40B4-BE49-F238E27FC236}">
                <a16:creationId xmlns:a16="http://schemas.microsoft.com/office/drawing/2014/main" id="{8F9F8D60-9BDC-4CDE-BEF0-B3B2C6E0B7E1}"/>
              </a:ext>
            </a:extLst>
          </p:cNvPr>
          <p:cNvSpPr/>
          <p:nvPr/>
        </p:nvSpPr>
        <p:spPr>
          <a:xfrm>
            <a:off x="129608" y="1904901"/>
            <a:ext cx="184731" cy="175432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600" b="0" i="0" u="none" strike="noStrike" kern="1200" cap="none" spc="0" normalizeH="0" baseline="0" noProof="0">
              <a:ln>
                <a:noFill/>
              </a:ln>
              <a:solidFill>
                <a:prstClr val="white"/>
              </a:solidFill>
              <a:effectLst/>
              <a:uLnTx/>
              <a:uFillTx/>
              <a:latin typeface="Roboto"/>
              <a:ea typeface="Robot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600" b="0" i="0" u="none" strike="noStrike" kern="1200" cap="none" spc="0" normalizeH="0" baseline="0" noProof="0">
              <a:ln>
                <a:noFill/>
              </a:ln>
              <a:solidFill>
                <a:prstClr val="white"/>
              </a:solidFill>
              <a:effectLst/>
              <a:uLnTx/>
              <a:uFillTx/>
              <a:latin typeface="Roboto"/>
              <a:ea typeface="Robot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sng" strike="noStrike" kern="1200" cap="none" spc="0" normalizeH="0" baseline="0" noProof="0">
              <a:ln>
                <a:noFill/>
              </a:ln>
              <a:solidFill>
                <a:prstClr val="white"/>
              </a:solidFill>
              <a:effectLst/>
              <a:uLnTx/>
              <a:uFillTx/>
              <a:latin typeface="Roboto"/>
              <a:ea typeface="Roboto"/>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sng" strike="noStrike" kern="1200" cap="none" spc="0" normalizeH="0" baseline="0" noProof="0">
              <a:ln>
                <a:noFill/>
              </a:ln>
              <a:solidFill>
                <a:prstClr val="white"/>
              </a:solidFill>
              <a:effectLst/>
              <a:uLnTx/>
              <a:uFillTx/>
              <a:latin typeface="Roboto"/>
              <a:ea typeface="Roboto"/>
              <a:cs typeface="+mn-cs"/>
              <a:hlinkClick r:id="" action="ppaction://noaction">
                <a:extLst>
                  <a:ext uri="{A12FA001-AC4F-418D-AE19-62706E023703}">
                    <ahyp:hlinkClr xmlns:ahyp="http://schemas.microsoft.com/office/drawing/2018/hyperlinkcolor" val="tx"/>
                  </a:ext>
                </a:extLst>
              </a:hlinkClick>
            </a:endParaRPr>
          </a:p>
        </p:txBody>
      </p:sp>
      <p:sp>
        <p:nvSpPr>
          <p:cNvPr id="2" name="TextBox 1">
            <a:extLst>
              <a:ext uri="{FF2B5EF4-FFF2-40B4-BE49-F238E27FC236}">
                <a16:creationId xmlns:a16="http://schemas.microsoft.com/office/drawing/2014/main" id="{504723F9-B9BD-0ED3-05C0-4AF5827DD0F0}"/>
              </a:ext>
            </a:extLst>
          </p:cNvPr>
          <p:cNvSpPr txBox="1"/>
          <p:nvPr/>
        </p:nvSpPr>
        <p:spPr>
          <a:xfrm>
            <a:off x="512443" y="2582009"/>
            <a:ext cx="5583557"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boto"/>
                <a:ea typeface="Roboto"/>
                <a:cs typeface="Roboto"/>
              </a:rPr>
              <a:t>JIAF 2.0 Overview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Roboto"/>
              <a:ea typeface="Roboto"/>
              <a:cs typeface="Roboto"/>
            </a:endParaRPr>
          </a:p>
        </p:txBody>
      </p:sp>
    </p:spTree>
    <p:extLst>
      <p:ext uri="{BB962C8B-B14F-4D97-AF65-F5344CB8AC3E}">
        <p14:creationId xmlns:p14="http://schemas.microsoft.com/office/powerpoint/2010/main" val="18890388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CDA7153-4CB0-9793-0B4C-9459A8214C3A}"/>
              </a:ext>
            </a:extLst>
          </p:cNvPr>
          <p:cNvCxnSpPr/>
          <p:nvPr/>
        </p:nvCxnSpPr>
        <p:spPr>
          <a:xfrm>
            <a:off x="785091" y="830503"/>
            <a:ext cx="994756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57F56C7-CDCB-0B5E-0B33-BFF3EB9B058E}"/>
              </a:ext>
            </a:extLst>
          </p:cNvPr>
          <p:cNvSpPr txBox="1"/>
          <p:nvPr/>
        </p:nvSpPr>
        <p:spPr>
          <a:xfrm>
            <a:off x="0" y="167855"/>
            <a:ext cx="12191999" cy="707886"/>
          </a:xfrm>
          <a:prstGeom prst="rect">
            <a:avLst/>
          </a:prstGeom>
          <a:noFill/>
        </p:spPr>
        <p:txBody>
          <a:bodyPr wrap="square" lIns="91440" tIns="45720" rIns="91440" bIns="45720" rtlCol="0" anchor="t">
            <a:spAutoFit/>
          </a:bodyPr>
          <a:lstStyle/>
          <a:p>
            <a:pPr algn="ctr">
              <a:defRPr/>
            </a:pPr>
            <a:r>
              <a:rPr lang="en-US" sz="4000" dirty="0">
                <a:solidFill>
                  <a:srgbClr val="002060"/>
                </a:solidFill>
                <a:latin typeface="Roboto Slab"/>
                <a:ea typeface="Roboto Slab"/>
                <a:cs typeface="Roboto Slab"/>
              </a:rPr>
              <a:t>JIAF 2.0</a:t>
            </a:r>
            <a:endParaRPr kumimoji="0" lang="en-US" sz="4000" b="0" i="0" u="none" strike="noStrike" kern="1200" cap="none" spc="0" normalizeH="0" baseline="0" noProof="0" dirty="0">
              <a:ln>
                <a:noFill/>
              </a:ln>
              <a:solidFill>
                <a:srgbClr val="002060"/>
              </a:solidFill>
              <a:effectLst/>
              <a:uLnTx/>
              <a:uFillTx/>
              <a:latin typeface="Roboto Slab" pitchFamily="2" charset="0"/>
              <a:ea typeface="Roboto Slab" pitchFamily="2" charset="0"/>
              <a:cs typeface="+mn-cs"/>
            </a:endParaRPr>
          </a:p>
        </p:txBody>
      </p:sp>
      <p:sp>
        <p:nvSpPr>
          <p:cNvPr id="6" name="TextBox 5">
            <a:extLst>
              <a:ext uri="{FF2B5EF4-FFF2-40B4-BE49-F238E27FC236}">
                <a16:creationId xmlns:a16="http://schemas.microsoft.com/office/drawing/2014/main" id="{2AE473B2-4082-2C20-AAC8-ADEFE0F1C234}"/>
              </a:ext>
            </a:extLst>
          </p:cNvPr>
          <p:cNvSpPr txBox="1"/>
          <p:nvPr/>
        </p:nvSpPr>
        <p:spPr>
          <a:xfrm>
            <a:off x="513891" y="1135226"/>
            <a:ext cx="11327127" cy="523220"/>
          </a:xfrm>
          <a:prstGeom prst="rect">
            <a:avLst/>
          </a:prstGeom>
          <a:solidFill>
            <a:schemeClr val="accent1">
              <a:lumMod val="20000"/>
              <a:lumOff val="80000"/>
            </a:schemeClr>
          </a:solidFill>
        </p:spPr>
        <p:txBody>
          <a:bodyPr wrap="square" lIns="91440" tIns="45720" rIns="91440" bIns="45720" rtlCol="0" anchor="t">
            <a:spAutoFit/>
          </a:bodyPr>
          <a:lstStyle/>
          <a:p>
            <a:pPr algn="ctr">
              <a:spcBef>
                <a:spcPts val="600"/>
              </a:spcBef>
              <a:spcAft>
                <a:spcPts val="600"/>
              </a:spcAft>
            </a:pPr>
            <a:r>
              <a:rPr lang="en-US" sz="2800" b="1" dirty="0">
                <a:solidFill>
                  <a:srgbClr val="002060"/>
                </a:solidFill>
                <a:latin typeface="Roboto"/>
                <a:ea typeface="Roboto"/>
                <a:cs typeface="Roboto"/>
              </a:rPr>
              <a:t>Global Standards for joint and intersectoral analysis</a:t>
            </a:r>
            <a:endParaRPr lang="en-US" sz="2800" dirty="0">
              <a:solidFill>
                <a:srgbClr val="000000"/>
              </a:solidFill>
              <a:latin typeface="Roboto"/>
              <a:ea typeface="Roboto"/>
              <a:cs typeface="Roboto"/>
            </a:endParaRPr>
          </a:p>
        </p:txBody>
      </p:sp>
      <p:graphicFrame>
        <p:nvGraphicFramePr>
          <p:cNvPr id="4" name="Diagram 3">
            <a:extLst>
              <a:ext uri="{FF2B5EF4-FFF2-40B4-BE49-F238E27FC236}">
                <a16:creationId xmlns:a16="http://schemas.microsoft.com/office/drawing/2014/main" id="{B686E70F-8C92-7B82-4246-4F34D8AAD8E7}"/>
              </a:ext>
            </a:extLst>
          </p:cNvPr>
          <p:cNvGraphicFramePr/>
          <p:nvPr>
            <p:extLst>
              <p:ext uri="{D42A27DB-BD31-4B8C-83A1-F6EECF244321}">
                <p14:modId xmlns:p14="http://schemas.microsoft.com/office/powerpoint/2010/main" val="354017707"/>
              </p:ext>
            </p:extLst>
          </p:nvPr>
        </p:nvGraphicFramePr>
        <p:xfrm>
          <a:off x="609274" y="1917931"/>
          <a:ext cx="11231744" cy="4111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72540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dgm id="{587171F6-F6B8-4362-B4B3-C5E24FA21516}"/>
                                            </p:graphicEl>
                                          </p:spTgt>
                                        </p:tgtEl>
                                        <p:attrNameLst>
                                          <p:attrName>style.visibility</p:attrName>
                                        </p:attrNameLst>
                                      </p:cBhvr>
                                      <p:to>
                                        <p:strVal val="visible"/>
                                      </p:to>
                                    </p:set>
                                    <p:animEffect transition="in" filter="fade">
                                      <p:cBhvr>
                                        <p:cTn id="7" dur="500"/>
                                        <p:tgtEl>
                                          <p:spTgt spid="4">
                                            <p:graphicEl>
                                              <a:dgm id="{587171F6-F6B8-4362-B4B3-C5E24FA21516}"/>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graphicEl>
                                              <a:dgm id="{BF2B5019-386C-4BFA-9D2E-AC0333074952}"/>
                                            </p:graphicEl>
                                          </p:spTgt>
                                        </p:tgtEl>
                                        <p:attrNameLst>
                                          <p:attrName>style.visibility</p:attrName>
                                        </p:attrNameLst>
                                      </p:cBhvr>
                                      <p:to>
                                        <p:strVal val="visible"/>
                                      </p:to>
                                    </p:set>
                                    <p:animEffect transition="in" filter="fade">
                                      <p:cBhvr>
                                        <p:cTn id="11" dur="500"/>
                                        <p:tgtEl>
                                          <p:spTgt spid="4">
                                            <p:graphicEl>
                                              <a:dgm id="{BF2B5019-386C-4BFA-9D2E-AC0333074952}"/>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graphicEl>
                                              <a:dgm id="{F0ECCACF-87C9-4F3A-8AA4-C2D2E978E86C}"/>
                                            </p:graphicEl>
                                          </p:spTgt>
                                        </p:tgtEl>
                                        <p:attrNameLst>
                                          <p:attrName>style.visibility</p:attrName>
                                        </p:attrNameLst>
                                      </p:cBhvr>
                                      <p:to>
                                        <p:strVal val="visible"/>
                                      </p:to>
                                    </p:set>
                                    <p:animEffect transition="in" filter="fade">
                                      <p:cBhvr>
                                        <p:cTn id="15" dur="500"/>
                                        <p:tgtEl>
                                          <p:spTgt spid="4">
                                            <p:graphicEl>
                                              <a:dgm id="{F0ECCACF-87C9-4F3A-8AA4-C2D2E978E86C}"/>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graphicEl>
                                              <a:dgm id="{98D7A28A-3511-4516-9B35-52751CA960D8}"/>
                                            </p:graphicEl>
                                          </p:spTgt>
                                        </p:tgtEl>
                                        <p:attrNameLst>
                                          <p:attrName>style.visibility</p:attrName>
                                        </p:attrNameLst>
                                      </p:cBhvr>
                                      <p:to>
                                        <p:strVal val="visible"/>
                                      </p:to>
                                    </p:set>
                                    <p:animEffect transition="in" filter="fade">
                                      <p:cBhvr>
                                        <p:cTn id="19" dur="500"/>
                                        <p:tgtEl>
                                          <p:spTgt spid="4">
                                            <p:graphicEl>
                                              <a:dgm id="{98D7A28A-3511-4516-9B35-52751CA960D8}"/>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graphicEl>
                                              <a:dgm id="{CABE842E-E05E-4103-A1AE-FB0D3595DD19}"/>
                                            </p:graphicEl>
                                          </p:spTgt>
                                        </p:tgtEl>
                                        <p:attrNameLst>
                                          <p:attrName>style.visibility</p:attrName>
                                        </p:attrNameLst>
                                      </p:cBhvr>
                                      <p:to>
                                        <p:strVal val="visible"/>
                                      </p:to>
                                    </p:set>
                                    <p:animEffect transition="in" filter="fade">
                                      <p:cBhvr>
                                        <p:cTn id="23" dur="500"/>
                                        <p:tgtEl>
                                          <p:spTgt spid="4">
                                            <p:graphicEl>
                                              <a:dgm id="{CABE842E-E05E-4103-A1AE-FB0D3595DD1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ABBBA5B2-EB14-3A2C-C093-C7E1D9932A64}"/>
              </a:ext>
            </a:extLst>
          </p:cNvPr>
          <p:cNvSpPr/>
          <p:nvPr/>
        </p:nvSpPr>
        <p:spPr>
          <a:xfrm>
            <a:off x="2130557" y="3527494"/>
            <a:ext cx="1800000" cy="140637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Roboto" pitchFamily="2" charset="0"/>
                <a:ea typeface="Roboto" pitchFamily="2" charset="0"/>
              </a:rPr>
              <a:t>Severity of the crisis</a:t>
            </a:r>
          </a:p>
        </p:txBody>
      </p:sp>
      <p:sp>
        <p:nvSpPr>
          <p:cNvPr id="34" name="Rectangle 33">
            <a:extLst>
              <a:ext uri="{FF2B5EF4-FFF2-40B4-BE49-F238E27FC236}">
                <a16:creationId xmlns:a16="http://schemas.microsoft.com/office/drawing/2014/main" id="{11BA0F3A-543E-B23D-8260-CC2134D5765C}"/>
              </a:ext>
            </a:extLst>
          </p:cNvPr>
          <p:cNvSpPr/>
          <p:nvPr/>
        </p:nvSpPr>
        <p:spPr>
          <a:xfrm>
            <a:off x="4152706" y="3527494"/>
            <a:ext cx="1800000" cy="140637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Roboto" pitchFamily="2" charset="0"/>
                <a:ea typeface="Roboto" pitchFamily="2" charset="0"/>
              </a:rPr>
              <a:t>Interoperable sectoral needs</a:t>
            </a:r>
          </a:p>
        </p:txBody>
      </p:sp>
      <p:sp>
        <p:nvSpPr>
          <p:cNvPr id="35" name="Rectangle 34">
            <a:extLst>
              <a:ext uri="{FF2B5EF4-FFF2-40B4-BE49-F238E27FC236}">
                <a16:creationId xmlns:a16="http://schemas.microsoft.com/office/drawing/2014/main" id="{148A322E-0BA1-A62E-B3BB-5930D0DA8B0E}"/>
              </a:ext>
            </a:extLst>
          </p:cNvPr>
          <p:cNvSpPr/>
          <p:nvPr/>
        </p:nvSpPr>
        <p:spPr>
          <a:xfrm>
            <a:off x="6174855" y="3527494"/>
            <a:ext cx="1800000" cy="140637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Roboto" pitchFamily="2" charset="0"/>
                <a:ea typeface="Roboto" pitchFamily="2" charset="0"/>
              </a:rPr>
              <a:t>Linkages, overlaps and trends</a:t>
            </a:r>
          </a:p>
        </p:txBody>
      </p:sp>
      <p:sp>
        <p:nvSpPr>
          <p:cNvPr id="36" name="Rectangle 35">
            <a:extLst>
              <a:ext uri="{FF2B5EF4-FFF2-40B4-BE49-F238E27FC236}">
                <a16:creationId xmlns:a16="http://schemas.microsoft.com/office/drawing/2014/main" id="{1953EF7D-295C-2430-65AA-47EF175D37DD}"/>
              </a:ext>
            </a:extLst>
          </p:cNvPr>
          <p:cNvSpPr/>
          <p:nvPr/>
        </p:nvSpPr>
        <p:spPr>
          <a:xfrm>
            <a:off x="8197004" y="3527494"/>
            <a:ext cx="1800000" cy="140637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Roboto" pitchFamily="2" charset="0"/>
                <a:ea typeface="Roboto" pitchFamily="2" charset="0"/>
              </a:rPr>
              <a:t>Most affected populations and areas</a:t>
            </a:r>
          </a:p>
        </p:txBody>
      </p:sp>
      <p:sp>
        <p:nvSpPr>
          <p:cNvPr id="37" name="Rectangle 36">
            <a:extLst>
              <a:ext uri="{FF2B5EF4-FFF2-40B4-BE49-F238E27FC236}">
                <a16:creationId xmlns:a16="http://schemas.microsoft.com/office/drawing/2014/main" id="{5DF8DC35-3550-15AB-DADC-549D0291ECC1}"/>
              </a:ext>
            </a:extLst>
          </p:cNvPr>
          <p:cNvSpPr/>
          <p:nvPr/>
        </p:nvSpPr>
        <p:spPr>
          <a:xfrm>
            <a:off x="10219151" y="3527494"/>
            <a:ext cx="1800000" cy="140637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Roboto" pitchFamily="2" charset="0"/>
                <a:ea typeface="Roboto" pitchFamily="2" charset="0"/>
              </a:rPr>
              <a:t>Key drivers</a:t>
            </a:r>
          </a:p>
        </p:txBody>
      </p:sp>
      <p:sp>
        <p:nvSpPr>
          <p:cNvPr id="32" name="Rectangle 31">
            <a:extLst>
              <a:ext uri="{FF2B5EF4-FFF2-40B4-BE49-F238E27FC236}">
                <a16:creationId xmlns:a16="http://schemas.microsoft.com/office/drawing/2014/main" id="{533E526A-84AE-86AE-A9A5-A8711FAE9D8B}"/>
              </a:ext>
            </a:extLst>
          </p:cNvPr>
          <p:cNvSpPr/>
          <p:nvPr/>
        </p:nvSpPr>
        <p:spPr>
          <a:xfrm>
            <a:off x="99273" y="3527493"/>
            <a:ext cx="1800000" cy="140637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effectLst/>
                <a:latin typeface="Roboto" pitchFamily="2" charset="0"/>
                <a:ea typeface="Roboto" pitchFamily="2" charset="0"/>
                <a:cs typeface="Roboto" pitchFamily="2" charset="0"/>
              </a:rPr>
              <a:t>Magnitude of the crisis </a:t>
            </a:r>
            <a:endParaRPr lang="en-US" b="1" dirty="0">
              <a:solidFill>
                <a:srgbClr val="002060"/>
              </a:solidFill>
            </a:endParaRPr>
          </a:p>
        </p:txBody>
      </p:sp>
      <p:cxnSp>
        <p:nvCxnSpPr>
          <p:cNvPr id="2" name="Straight Connector 1">
            <a:extLst>
              <a:ext uri="{FF2B5EF4-FFF2-40B4-BE49-F238E27FC236}">
                <a16:creationId xmlns:a16="http://schemas.microsoft.com/office/drawing/2014/main" id="{0CDA7153-4CB0-9793-0B4C-9459A8214C3A}"/>
              </a:ext>
            </a:extLst>
          </p:cNvPr>
          <p:cNvCxnSpPr>
            <a:cxnSpLocks/>
          </p:cNvCxnSpPr>
          <p:nvPr/>
        </p:nvCxnSpPr>
        <p:spPr>
          <a:xfrm>
            <a:off x="913661" y="1178361"/>
            <a:ext cx="106144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FEB4F55-8DCB-432B-9F72-BC0928FC5A24}"/>
              </a:ext>
            </a:extLst>
          </p:cNvPr>
          <p:cNvSpPr txBox="1"/>
          <p:nvPr/>
        </p:nvSpPr>
        <p:spPr>
          <a:xfrm>
            <a:off x="377350" y="470475"/>
            <a:ext cx="11150711" cy="707886"/>
          </a:xfrm>
          <a:prstGeom prst="rect">
            <a:avLst/>
          </a:prstGeom>
          <a:noFill/>
        </p:spPr>
        <p:txBody>
          <a:bodyPr wrap="square" lIns="91440" tIns="45720" rIns="91440" bIns="45720" rtlCol="0" anchor="t">
            <a:spAutoFit/>
          </a:bodyPr>
          <a:lstStyle/>
          <a:p>
            <a:pPr algn="ctr">
              <a:defRPr/>
            </a:pPr>
            <a:r>
              <a:rPr lang="en-US" sz="4000" dirty="0">
                <a:solidFill>
                  <a:srgbClr val="002060"/>
                </a:solidFill>
                <a:latin typeface="Roboto Slab"/>
                <a:ea typeface="Roboto Slab"/>
                <a:cs typeface="Roboto Slab"/>
              </a:rPr>
              <a:t>Core Information for Strategic Response</a:t>
            </a:r>
            <a:endParaRPr kumimoji="0" lang="en-US" sz="4000" b="0" i="0" u="none" strike="noStrike" kern="1200" cap="none" spc="0" normalizeH="0" baseline="0" noProof="0" dirty="0">
              <a:ln>
                <a:noFill/>
              </a:ln>
              <a:solidFill>
                <a:srgbClr val="002060"/>
              </a:solidFill>
              <a:effectLst/>
              <a:uLnTx/>
              <a:uFillTx/>
              <a:latin typeface="Roboto Slab" pitchFamily="2" charset="0"/>
              <a:ea typeface="Roboto Slab" pitchFamily="2" charset="0"/>
              <a:cs typeface="+mn-cs"/>
            </a:endParaRPr>
          </a:p>
        </p:txBody>
      </p:sp>
      <p:sp>
        <p:nvSpPr>
          <p:cNvPr id="3" name="Rectangle 2">
            <a:extLst>
              <a:ext uri="{FF2B5EF4-FFF2-40B4-BE49-F238E27FC236}">
                <a16:creationId xmlns:a16="http://schemas.microsoft.com/office/drawing/2014/main" id="{08766493-29D6-B90E-2760-999360AF0583}"/>
              </a:ext>
            </a:extLst>
          </p:cNvPr>
          <p:cNvSpPr/>
          <p:nvPr/>
        </p:nvSpPr>
        <p:spPr>
          <a:xfrm>
            <a:off x="8593716" y="2058766"/>
            <a:ext cx="1004287" cy="1506431"/>
          </a:xfrm>
          <a:prstGeom prst="rect">
            <a:avLst/>
          </a:prstGeom>
          <a:blipFill rotWithShape="1">
            <a:blip r:embed="rId3"/>
            <a:srcRect/>
            <a:stretch>
              <a:fillRect l="-78000" r="-78000"/>
            </a:stretch>
          </a:blip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4" name="Rectangle 3">
            <a:extLst>
              <a:ext uri="{FF2B5EF4-FFF2-40B4-BE49-F238E27FC236}">
                <a16:creationId xmlns:a16="http://schemas.microsoft.com/office/drawing/2014/main" id="{7C7F2FA7-07E4-178F-6AB6-594585D29CDC}"/>
              </a:ext>
            </a:extLst>
          </p:cNvPr>
          <p:cNvSpPr/>
          <p:nvPr/>
        </p:nvSpPr>
        <p:spPr>
          <a:xfrm>
            <a:off x="4547136" y="2058766"/>
            <a:ext cx="1004287" cy="1506431"/>
          </a:xfrm>
          <a:prstGeom prst="rect">
            <a:avLst/>
          </a:prstGeom>
          <a:blipFill rotWithShape="1">
            <a:blip r:embed="rId4"/>
            <a:srcRect/>
            <a:stretch>
              <a:fillRect l="-94000" r="-94000"/>
            </a:stretch>
          </a:blip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5" name="Rectangle 4">
            <a:extLst>
              <a:ext uri="{FF2B5EF4-FFF2-40B4-BE49-F238E27FC236}">
                <a16:creationId xmlns:a16="http://schemas.microsoft.com/office/drawing/2014/main" id="{4BB61F71-44DB-7FCF-1EDC-140A746856D6}"/>
              </a:ext>
            </a:extLst>
          </p:cNvPr>
          <p:cNvSpPr/>
          <p:nvPr/>
        </p:nvSpPr>
        <p:spPr>
          <a:xfrm>
            <a:off x="2523846" y="2058766"/>
            <a:ext cx="1004287" cy="1506431"/>
          </a:xfrm>
          <a:prstGeom prst="rect">
            <a:avLst/>
          </a:prstGeom>
          <a:blipFill rotWithShape="1">
            <a:blip r:embed="rId5"/>
            <a:srcRect/>
            <a:stretch>
              <a:fillRect l="-6000" r="-6000"/>
            </a:stretch>
          </a:blip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6" name="Rectangle 5">
            <a:extLst>
              <a:ext uri="{FF2B5EF4-FFF2-40B4-BE49-F238E27FC236}">
                <a16:creationId xmlns:a16="http://schemas.microsoft.com/office/drawing/2014/main" id="{0BDCC383-E939-FC4D-6986-C668B517E56D}"/>
              </a:ext>
            </a:extLst>
          </p:cNvPr>
          <p:cNvSpPr/>
          <p:nvPr/>
        </p:nvSpPr>
        <p:spPr>
          <a:xfrm>
            <a:off x="500556" y="2058765"/>
            <a:ext cx="1004287" cy="1506431"/>
          </a:xfrm>
          <a:prstGeom prst="rect">
            <a:avLst/>
          </a:prstGeom>
          <a:blipFill rotWithShape="1">
            <a:blip r:embed="rId6"/>
            <a:srcRect/>
            <a:stretch>
              <a:fillRect l="-26000" r="-26000"/>
            </a:stretch>
          </a:blip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7" name="Rectangle 6">
            <a:extLst>
              <a:ext uri="{FF2B5EF4-FFF2-40B4-BE49-F238E27FC236}">
                <a16:creationId xmlns:a16="http://schemas.microsoft.com/office/drawing/2014/main" id="{F2C37DAB-CA59-E523-1731-82D5C01580BE}"/>
              </a:ext>
            </a:extLst>
          </p:cNvPr>
          <p:cNvSpPr/>
          <p:nvPr/>
        </p:nvSpPr>
        <p:spPr>
          <a:xfrm>
            <a:off x="6570426" y="2058766"/>
            <a:ext cx="1004287" cy="1506431"/>
          </a:xfrm>
          <a:prstGeom prst="rect">
            <a:avLst/>
          </a:prstGeom>
          <a:blipFill rotWithShape="1">
            <a:blip r:embed="rId7"/>
            <a:srcRect/>
            <a:stretch>
              <a:fillRect l="-82000" r="-82000"/>
            </a:stretch>
          </a:blipFill>
          <a:effectLst>
            <a:outerShdw blurRad="63500" sx="102000" sy="102000" algn="ctr"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hueOff val="0"/>
              <a:satOff val="0"/>
              <a:lumOff val="0"/>
              <a:alphaOff val="0"/>
            </a:schemeClr>
          </a:fontRef>
        </p:style>
      </p:sp>
      <p:sp>
        <p:nvSpPr>
          <p:cNvPr id="8" name="Rectangle 7">
            <a:extLst>
              <a:ext uri="{FF2B5EF4-FFF2-40B4-BE49-F238E27FC236}">
                <a16:creationId xmlns:a16="http://schemas.microsoft.com/office/drawing/2014/main" id="{E1554408-3966-85A1-BC2C-D2FCFD34ED4C}"/>
              </a:ext>
            </a:extLst>
          </p:cNvPr>
          <p:cNvSpPr/>
          <p:nvPr/>
        </p:nvSpPr>
        <p:spPr>
          <a:xfrm>
            <a:off x="10617007" y="2058766"/>
            <a:ext cx="1004287" cy="1506431"/>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4800" dirty="0">
                <a:solidFill>
                  <a:srgbClr val="002060"/>
                </a:solidFill>
                <a:effectLst>
                  <a:outerShdw blurRad="38100" dist="38100" dir="2700000" algn="tl">
                    <a:srgbClr val="000000">
                      <a:alpha val="43137"/>
                    </a:srgbClr>
                  </a:outerShdw>
                </a:effectLst>
                <a:latin typeface="Roboto" pitchFamily="2" charset="0"/>
                <a:ea typeface="Roboto" pitchFamily="2" charset="0"/>
              </a:rPr>
              <a:t>?</a:t>
            </a:r>
            <a:endParaRPr lang="en-US" sz="4800" dirty="0">
              <a:solidFill>
                <a:srgbClr val="002060"/>
              </a:solidFill>
              <a:effectLst>
                <a:outerShdw blurRad="38100" dist="38100" dir="2700000" algn="tl">
                  <a:srgbClr val="000000">
                    <a:alpha val="43137"/>
                  </a:srgbClr>
                </a:outerShdw>
              </a:effectLst>
              <a:latin typeface="Roboto" pitchFamily="2" charset="0"/>
              <a:ea typeface="Roboto" pitchFamily="2" charset="0"/>
            </a:endParaRPr>
          </a:p>
        </p:txBody>
      </p:sp>
    </p:spTree>
    <p:extLst>
      <p:ext uri="{BB962C8B-B14F-4D97-AF65-F5344CB8AC3E}">
        <p14:creationId xmlns:p14="http://schemas.microsoft.com/office/powerpoint/2010/main" val="4097247544"/>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a:extLst>
              <a:ext uri="{FF2B5EF4-FFF2-40B4-BE49-F238E27FC236}">
                <a16:creationId xmlns:a16="http://schemas.microsoft.com/office/drawing/2014/main" id="{65E37E0C-08DE-4E22-3CF3-E898E66C73F3}"/>
              </a:ext>
            </a:extLst>
          </p:cNvPr>
          <p:cNvSpPr/>
          <p:nvPr/>
        </p:nvSpPr>
        <p:spPr>
          <a:xfrm>
            <a:off x="1923573" y="1211586"/>
            <a:ext cx="8965336" cy="1905153"/>
          </a:xfrm>
          <a:prstGeom prst="rect">
            <a:avLst/>
          </a:prstGeom>
          <a:solidFill>
            <a:srgbClr val="E7F4D4"/>
          </a:solidFill>
          <a:ln w="38100">
            <a:solidFill>
              <a:srgbClr val="A4D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4" name="Title 6">
            <a:extLst>
              <a:ext uri="{FF2B5EF4-FFF2-40B4-BE49-F238E27FC236}">
                <a16:creationId xmlns:a16="http://schemas.microsoft.com/office/drawing/2014/main" id="{8BC35EE4-8075-4ABF-95CB-5FA2980CBAC6}"/>
              </a:ext>
            </a:extLst>
          </p:cNvPr>
          <p:cNvSpPr txBox="1">
            <a:spLocks/>
          </p:cNvSpPr>
          <p:nvPr/>
        </p:nvSpPr>
        <p:spPr>
          <a:xfrm>
            <a:off x="444453" y="177100"/>
            <a:ext cx="11079078" cy="494673"/>
          </a:xfrm>
          <a:prstGeom prst="rect">
            <a:avLst/>
          </a:prstGeom>
        </p:spPr>
        <p:txBody>
          <a:bodyPr lIns="91440" tIns="45720" rIns="91440" bIns="45720" anchor="t">
            <a:noAutofit/>
          </a:bodyPr>
          <a:lstStyle>
            <a:defPPr>
              <a:defRPr lang="en-US"/>
            </a:defPPr>
            <a:lvl1pPr>
              <a:lnSpc>
                <a:spcPct val="90000"/>
              </a:lnSpc>
              <a:spcBef>
                <a:spcPct val="0"/>
              </a:spcBef>
              <a:buNone/>
              <a:defRPr sz="3200">
                <a:solidFill>
                  <a:srgbClr val="134373"/>
                </a:solidFill>
                <a:latin typeface="+mj-lt"/>
                <a:ea typeface="+mj-ea"/>
                <a:cs typeface="+mj-cs"/>
              </a:defRPr>
            </a:lvl1pPr>
          </a:lstStyle>
          <a:p>
            <a:pPr algn="ctr"/>
            <a:r>
              <a:rPr lang="en-AU" sz="3600">
                <a:latin typeface="Roboto Slab"/>
                <a:ea typeface="Roboto Slab"/>
                <a:cs typeface="Roboto"/>
              </a:rPr>
              <a:t>Methodology</a:t>
            </a:r>
            <a:endParaRPr lang="en-US"/>
          </a:p>
        </p:txBody>
      </p:sp>
      <p:sp>
        <p:nvSpPr>
          <p:cNvPr id="7" name="Rectangle 6">
            <a:extLst>
              <a:ext uri="{FF2B5EF4-FFF2-40B4-BE49-F238E27FC236}">
                <a16:creationId xmlns:a16="http://schemas.microsoft.com/office/drawing/2014/main" id="{4A66E572-CFAB-DF0C-3308-4D2D4DA743B4}"/>
              </a:ext>
            </a:extLst>
          </p:cNvPr>
          <p:cNvSpPr/>
          <p:nvPr/>
        </p:nvSpPr>
        <p:spPr>
          <a:xfrm>
            <a:off x="1543955" y="1152668"/>
            <a:ext cx="9704899" cy="56259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 name="Rectangle 2">
            <a:extLst>
              <a:ext uri="{FF2B5EF4-FFF2-40B4-BE49-F238E27FC236}">
                <a16:creationId xmlns:a16="http://schemas.microsoft.com/office/drawing/2014/main" id="{56E85F2F-BE37-0F5D-0454-9EF25572CD2B}"/>
              </a:ext>
            </a:extLst>
          </p:cNvPr>
          <p:cNvSpPr/>
          <p:nvPr/>
        </p:nvSpPr>
        <p:spPr>
          <a:xfrm>
            <a:off x="1919819" y="1225762"/>
            <a:ext cx="9052421" cy="1916039"/>
          </a:xfrm>
          <a:prstGeom prst="rect">
            <a:avLst/>
          </a:prstGeom>
          <a:solidFill>
            <a:srgbClr val="E7F4D4"/>
          </a:solidFill>
          <a:ln w="38100">
            <a:solidFill>
              <a:srgbClr val="A4D6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1" name="Rectangle 10">
            <a:extLst>
              <a:ext uri="{FF2B5EF4-FFF2-40B4-BE49-F238E27FC236}">
                <a16:creationId xmlns:a16="http://schemas.microsoft.com/office/drawing/2014/main" id="{27DF3830-6AA9-8A53-8B3E-7E0A89322898}"/>
              </a:ext>
            </a:extLst>
          </p:cNvPr>
          <p:cNvSpPr/>
          <p:nvPr/>
        </p:nvSpPr>
        <p:spPr>
          <a:xfrm>
            <a:off x="1968132" y="4204273"/>
            <a:ext cx="4015860" cy="2427021"/>
          </a:xfrm>
          <a:prstGeom prst="rect">
            <a:avLst/>
          </a:prstGeom>
          <a:solidFill>
            <a:srgbClr val="F8DCC0"/>
          </a:solidFill>
          <a:ln w="38100">
            <a:solidFill>
              <a:srgbClr val="EDA1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7" name="TextBox 16">
            <a:extLst>
              <a:ext uri="{FF2B5EF4-FFF2-40B4-BE49-F238E27FC236}">
                <a16:creationId xmlns:a16="http://schemas.microsoft.com/office/drawing/2014/main" id="{AB8DCBFF-A921-CB65-9040-2987A60E009C}"/>
              </a:ext>
            </a:extLst>
          </p:cNvPr>
          <p:cNvSpPr txBox="1"/>
          <p:nvPr/>
        </p:nvSpPr>
        <p:spPr>
          <a:xfrm>
            <a:off x="1968133" y="4209607"/>
            <a:ext cx="401586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normalizeH="0" baseline="0" noProof="0">
                <a:ln/>
                <a:solidFill>
                  <a:schemeClr val="accent2">
                    <a:lumMod val="50000"/>
                  </a:schemeClr>
                </a:solidFill>
                <a:uLnTx/>
                <a:uFillTx/>
                <a:latin typeface="Roboto" panose="02000000000000000000" pitchFamily="2" charset="0"/>
                <a:ea typeface="Roboto" panose="02000000000000000000" pitchFamily="2" charset="0"/>
                <a:cs typeface="Roboto" panose="02000000000000000000" pitchFamily="2" charset="0"/>
              </a:rPr>
              <a:t>2. INTEROPERABLE SECTORAL NEEDS</a:t>
            </a:r>
          </a:p>
        </p:txBody>
      </p:sp>
      <p:sp>
        <p:nvSpPr>
          <p:cNvPr id="19" name="Rectangle 18">
            <a:extLst>
              <a:ext uri="{FF2B5EF4-FFF2-40B4-BE49-F238E27FC236}">
                <a16:creationId xmlns:a16="http://schemas.microsoft.com/office/drawing/2014/main" id="{6E20E4D1-185B-13B0-DEBA-DEA891E08BB4}"/>
              </a:ext>
            </a:extLst>
          </p:cNvPr>
          <p:cNvSpPr/>
          <p:nvPr/>
        </p:nvSpPr>
        <p:spPr>
          <a:xfrm>
            <a:off x="7345254" y="4252575"/>
            <a:ext cx="3529632" cy="2330419"/>
          </a:xfrm>
          <a:prstGeom prst="rect">
            <a:avLst/>
          </a:prstGeom>
          <a:solidFill>
            <a:srgbClr val="DED0F0"/>
          </a:solidFill>
          <a:ln w="28575">
            <a:solidFill>
              <a:srgbClr val="B79A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i="0" u="none" strike="noStrike" kern="1200" cap="none" spc="0" normalizeH="0" baseline="0" noProof="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1" name="TextBox 20">
            <a:extLst>
              <a:ext uri="{FF2B5EF4-FFF2-40B4-BE49-F238E27FC236}">
                <a16:creationId xmlns:a16="http://schemas.microsoft.com/office/drawing/2014/main" id="{3253BE73-4319-2302-016F-3E8D0644A123}"/>
              </a:ext>
            </a:extLst>
          </p:cNvPr>
          <p:cNvSpPr txBox="1"/>
          <p:nvPr/>
        </p:nvSpPr>
        <p:spPr>
          <a:xfrm>
            <a:off x="7722639" y="4317374"/>
            <a:ext cx="281928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ln/>
                <a:solidFill>
                  <a:srgbClr val="7030A0"/>
                </a:solidFill>
                <a:latin typeface="Roboto" panose="02000000000000000000" pitchFamily="2" charset="0"/>
                <a:ea typeface="Roboto" panose="02000000000000000000" pitchFamily="2" charset="0"/>
              </a:rPr>
              <a:t>3. INTERSECTORAL NEEDS</a:t>
            </a:r>
          </a:p>
        </p:txBody>
      </p:sp>
      <p:sp>
        <p:nvSpPr>
          <p:cNvPr id="39" name="TextBox 38">
            <a:extLst>
              <a:ext uri="{FF2B5EF4-FFF2-40B4-BE49-F238E27FC236}">
                <a16:creationId xmlns:a16="http://schemas.microsoft.com/office/drawing/2014/main" id="{F933B7CD-099F-F765-3800-CD93E2DD945D}"/>
              </a:ext>
            </a:extLst>
          </p:cNvPr>
          <p:cNvSpPr txBox="1"/>
          <p:nvPr/>
        </p:nvSpPr>
        <p:spPr>
          <a:xfrm>
            <a:off x="7555648" y="4950571"/>
            <a:ext cx="1457960" cy="523220"/>
          </a:xfrm>
          <a:prstGeom prst="rect">
            <a:avLst/>
          </a:prstGeom>
          <a:solidFill>
            <a:srgbClr val="B79ADE"/>
          </a:solidFill>
          <a:ln w="28575">
            <a:noFill/>
          </a:ln>
        </p:spPr>
        <p:txBody>
          <a:bodyPr wrap="square" lIns="91440" tIns="45720" rIns="91440" bIns="45720" rtlCol="0" anchor="t">
            <a:spAutoFit/>
          </a:bodyPr>
          <a:lstStyle/>
          <a:p>
            <a:pPr marL="0" marR="0" lvl="0" indent="0" algn="ctr" defTabSz="1076325"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uLnTx/>
                <a:uFillTx/>
                <a:latin typeface="Roboto"/>
                <a:ea typeface="Roboto"/>
                <a:cs typeface="Roboto"/>
              </a:rPr>
              <a:t>Joint Overall </a:t>
            </a:r>
            <a:r>
              <a:rPr kumimoji="0" lang="en-US" sz="1400" b="1" u="none" strike="noStrike" kern="1200" cap="none" spc="0" normalizeH="0" baseline="0" noProof="0" err="1">
                <a:ln>
                  <a:noFill/>
                </a:ln>
                <a:uLnTx/>
                <a:uFillTx/>
                <a:latin typeface="Roboto"/>
                <a:ea typeface="Roboto"/>
                <a:cs typeface="Roboto"/>
              </a:rPr>
              <a:t>PiN</a:t>
            </a:r>
            <a:endParaRPr lang="en-US" sz="1400" b="1" u="none" strike="noStrike" kern="1200" cap="none" spc="0" normalizeH="0" baseline="0" noProof="0" err="1">
              <a:ln>
                <a:noFill/>
              </a:ln>
              <a:uLnTx/>
              <a:uFillTx/>
              <a:latin typeface="Roboto"/>
              <a:ea typeface="Roboto"/>
              <a:cs typeface="Roboto"/>
            </a:endParaRPr>
          </a:p>
        </p:txBody>
      </p:sp>
      <p:sp>
        <p:nvSpPr>
          <p:cNvPr id="41" name="TextBox 40">
            <a:extLst>
              <a:ext uri="{FF2B5EF4-FFF2-40B4-BE49-F238E27FC236}">
                <a16:creationId xmlns:a16="http://schemas.microsoft.com/office/drawing/2014/main" id="{5BF97742-3284-CAB3-D37D-E413107EAE5C}"/>
              </a:ext>
            </a:extLst>
          </p:cNvPr>
          <p:cNvSpPr txBox="1"/>
          <p:nvPr/>
        </p:nvSpPr>
        <p:spPr>
          <a:xfrm>
            <a:off x="9239480" y="4942951"/>
            <a:ext cx="1574624" cy="523220"/>
          </a:xfrm>
          <a:prstGeom prst="rect">
            <a:avLst/>
          </a:prstGeom>
          <a:solidFill>
            <a:srgbClr val="B79ADE"/>
          </a:solidFill>
          <a:ln w="28575">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prstClr val="black"/>
                </a:solidFill>
                <a:uLnTx/>
                <a:uFillTx/>
                <a:latin typeface="Roboto" panose="02000000000000000000" pitchFamily="2" charset="0"/>
                <a:ea typeface="Roboto" panose="02000000000000000000" pitchFamily="2" charset="0"/>
                <a:cs typeface="Roboto" panose="02000000000000000000" pitchFamily="2" charset="0"/>
              </a:rPr>
              <a:t>Intersectoral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solidFill>
                  <a:prstClr val="black"/>
                </a:solidFill>
                <a:uLnTx/>
                <a:uFillTx/>
                <a:latin typeface="Roboto" panose="02000000000000000000" pitchFamily="2" charset="0"/>
                <a:ea typeface="Roboto" panose="02000000000000000000" pitchFamily="2" charset="0"/>
                <a:cs typeface="Roboto" panose="02000000000000000000" pitchFamily="2" charset="0"/>
              </a:rPr>
              <a:t> Severity</a:t>
            </a:r>
          </a:p>
        </p:txBody>
      </p:sp>
      <p:sp>
        <p:nvSpPr>
          <p:cNvPr id="43" name="TextBox 42">
            <a:extLst>
              <a:ext uri="{FF2B5EF4-FFF2-40B4-BE49-F238E27FC236}">
                <a16:creationId xmlns:a16="http://schemas.microsoft.com/office/drawing/2014/main" id="{8114E46F-DE19-F158-FC2F-0CFF35618D31}"/>
              </a:ext>
            </a:extLst>
          </p:cNvPr>
          <p:cNvSpPr txBox="1"/>
          <p:nvPr/>
        </p:nvSpPr>
        <p:spPr>
          <a:xfrm>
            <a:off x="3485147" y="1222973"/>
            <a:ext cx="561039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ln/>
                <a:solidFill>
                  <a:schemeClr val="accent6">
                    <a:lumMod val="50000"/>
                  </a:schemeClr>
                </a:solidFill>
                <a:latin typeface="Roboto" panose="02000000000000000000" pitchFamily="2" charset="0"/>
                <a:ea typeface="Roboto" panose="02000000000000000000" pitchFamily="2" charset="0"/>
              </a:rPr>
              <a:t>1. CONTRIBUTING FACTORS &amp; SCOPE</a:t>
            </a:r>
          </a:p>
        </p:txBody>
      </p:sp>
      <p:sp>
        <p:nvSpPr>
          <p:cNvPr id="47" name="TextBox 46">
            <a:extLst>
              <a:ext uri="{FF2B5EF4-FFF2-40B4-BE49-F238E27FC236}">
                <a16:creationId xmlns:a16="http://schemas.microsoft.com/office/drawing/2014/main" id="{9686C636-787C-E0CB-EA20-370B61716ED9}"/>
              </a:ext>
            </a:extLst>
          </p:cNvPr>
          <p:cNvSpPr txBox="1"/>
          <p:nvPr/>
        </p:nvSpPr>
        <p:spPr>
          <a:xfrm>
            <a:off x="3902997" y="2275668"/>
            <a:ext cx="4638457" cy="338554"/>
          </a:xfrm>
          <a:prstGeom prst="rect">
            <a:avLst/>
          </a:prstGeom>
          <a:solidFill>
            <a:srgbClr val="A9D18E"/>
          </a:solidFill>
          <a:ln>
            <a:solidFill>
              <a:schemeClr val="bg1">
                <a:lumMod val="9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defRPr/>
            </a:pPr>
            <a:r>
              <a:rPr lang="en-US" sz="1600" b="1">
                <a:ln w="0"/>
                <a:latin typeface="Roboto" panose="02000000000000000000" pitchFamily="2" charset="0"/>
                <a:ea typeface="Roboto" panose="02000000000000000000" pitchFamily="2" charset="0"/>
              </a:rPr>
              <a:t>Shocks &amp; Impacts </a:t>
            </a:r>
          </a:p>
        </p:txBody>
      </p:sp>
      <p:sp>
        <p:nvSpPr>
          <p:cNvPr id="49" name="TextBox 48">
            <a:extLst>
              <a:ext uri="{FF2B5EF4-FFF2-40B4-BE49-F238E27FC236}">
                <a16:creationId xmlns:a16="http://schemas.microsoft.com/office/drawing/2014/main" id="{F2D2EB99-DF48-FDCF-34DF-2711DED22CF3}"/>
              </a:ext>
            </a:extLst>
          </p:cNvPr>
          <p:cNvSpPr txBox="1"/>
          <p:nvPr/>
        </p:nvSpPr>
        <p:spPr>
          <a:xfrm>
            <a:off x="3912826" y="1837757"/>
            <a:ext cx="4638456" cy="338554"/>
          </a:xfrm>
          <a:prstGeom prst="rect">
            <a:avLst/>
          </a:prstGeom>
          <a:solidFill>
            <a:srgbClr val="A9D18E"/>
          </a:solidFill>
          <a:ln>
            <a:solidFill>
              <a:schemeClr val="bg1">
                <a:lumMod val="9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ln w="0"/>
                <a:latin typeface="Roboto" panose="02000000000000000000" pitchFamily="2" charset="0"/>
                <a:ea typeface="Roboto" panose="02000000000000000000" pitchFamily="2" charset="0"/>
              </a:rPr>
              <a:t>Context</a:t>
            </a:r>
          </a:p>
        </p:txBody>
      </p:sp>
      <p:sp>
        <p:nvSpPr>
          <p:cNvPr id="51" name="TextBox 50">
            <a:extLst>
              <a:ext uri="{FF2B5EF4-FFF2-40B4-BE49-F238E27FC236}">
                <a16:creationId xmlns:a16="http://schemas.microsoft.com/office/drawing/2014/main" id="{10CB28F0-AB6D-C840-CDBA-68299D900E59}"/>
              </a:ext>
            </a:extLst>
          </p:cNvPr>
          <p:cNvSpPr txBox="1"/>
          <p:nvPr/>
        </p:nvSpPr>
        <p:spPr>
          <a:xfrm>
            <a:off x="3902996" y="2720155"/>
            <a:ext cx="4638458" cy="338554"/>
          </a:xfrm>
          <a:prstGeom prst="rect">
            <a:avLst/>
          </a:prstGeom>
          <a:solidFill>
            <a:srgbClr val="A9D18E"/>
          </a:solidFill>
          <a:ln>
            <a:solidFill>
              <a:schemeClr val="bg1">
                <a:lumMod val="95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uLnTx/>
                <a:uFillTx/>
                <a:latin typeface="Roboto" panose="02000000000000000000" pitchFamily="2" charset="0"/>
                <a:ea typeface="Roboto" panose="02000000000000000000" pitchFamily="2" charset="0"/>
                <a:cs typeface="Roboto" panose="02000000000000000000" pitchFamily="2" charset="0"/>
              </a:rPr>
              <a:t>Scope and implications for analysis</a:t>
            </a:r>
          </a:p>
        </p:txBody>
      </p:sp>
      <p:pic>
        <p:nvPicPr>
          <p:cNvPr id="57" name="Picture 2" descr="Two Way Arrow Vector Art, Icons, and Graphics for Free Download">
            <a:extLst>
              <a:ext uri="{FF2B5EF4-FFF2-40B4-BE49-F238E27FC236}">
                <a16:creationId xmlns:a16="http://schemas.microsoft.com/office/drawing/2014/main" id="{F0CC4D6A-2B7C-963D-47DB-353929CA949A}"/>
              </a:ext>
            </a:extLst>
          </p:cNvPr>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flipV="1">
            <a:off x="5904767" y="4412651"/>
            <a:ext cx="1255694" cy="204640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09B3A9D-D336-70F9-DBB4-B2E1B9BB13A8}"/>
              </a:ext>
            </a:extLst>
          </p:cNvPr>
          <p:cNvGrpSpPr/>
          <p:nvPr/>
        </p:nvGrpSpPr>
        <p:grpSpPr>
          <a:xfrm>
            <a:off x="2093623" y="5468513"/>
            <a:ext cx="3638932" cy="1126130"/>
            <a:chOff x="2104210" y="5432680"/>
            <a:chExt cx="3638932" cy="1126130"/>
          </a:xfrm>
        </p:grpSpPr>
        <p:sp>
          <p:nvSpPr>
            <p:cNvPr id="13" name="Rectangle 12">
              <a:extLst>
                <a:ext uri="{FF2B5EF4-FFF2-40B4-BE49-F238E27FC236}">
                  <a16:creationId xmlns:a16="http://schemas.microsoft.com/office/drawing/2014/main" id="{061D4914-E228-5792-C115-4609668CF681}"/>
                </a:ext>
              </a:extLst>
            </p:cNvPr>
            <p:cNvSpPr/>
            <p:nvPr/>
          </p:nvSpPr>
          <p:spPr>
            <a:xfrm>
              <a:off x="2104210" y="5432680"/>
              <a:ext cx="3638932" cy="1126130"/>
            </a:xfrm>
            <a:prstGeom prst="rect">
              <a:avLst/>
            </a:prstGeom>
            <a:solidFill>
              <a:srgbClr val="EDA15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a:extLst>
                <a:ext uri="{FF2B5EF4-FFF2-40B4-BE49-F238E27FC236}">
                  <a16:creationId xmlns:a16="http://schemas.microsoft.com/office/drawing/2014/main" id="{2FBCD449-B71F-EA86-501A-F22E4F83137A}"/>
                </a:ext>
              </a:extLst>
            </p:cNvPr>
            <p:cNvSpPr txBox="1"/>
            <p:nvPr/>
          </p:nvSpPr>
          <p:spPr>
            <a:xfrm>
              <a:off x="2668986" y="5451251"/>
              <a:ext cx="2611347" cy="307777"/>
            </a:xfrm>
            <a:prstGeom prst="rect">
              <a:avLst/>
            </a:prstGeom>
            <a:noFill/>
            <a:ln w="28575">
              <a:noFill/>
            </a:ln>
          </p:spPr>
          <p:txBody>
            <a:bodyPr wrap="square" lIns="91440" tIns="45720" rIns="91440" bIns="45720" rtlCol="0" anchor="t">
              <a:spAutoFit/>
            </a:bodyPr>
            <a:lstStyle/>
            <a:p>
              <a:pPr marR="0" lvl="0" indent="0" algn="ctr" defTabSz="1076325" fontAlgn="auto">
                <a:lnSpc>
                  <a:spcPct val="100000"/>
                </a:lnSpc>
                <a:spcBef>
                  <a:spcPts val="0"/>
                </a:spcBef>
                <a:spcAft>
                  <a:spcPts val="0"/>
                </a:spcAft>
                <a:buClrTx/>
                <a:buSzTx/>
                <a:buFontTx/>
                <a:buNone/>
                <a:tabLst/>
                <a:defRPr/>
              </a:pPr>
              <a:r>
                <a:rPr lang="en-US" sz="1400" b="1">
                  <a:ln w="0"/>
                  <a:latin typeface="Roboto" panose="02000000000000000000" pitchFamily="2" charset="0"/>
                  <a:ea typeface="Roboto" panose="02000000000000000000" pitchFamily="2" charset="0"/>
                </a:rPr>
                <a:t>Sector Specific Tools*</a:t>
              </a:r>
            </a:p>
          </p:txBody>
        </p:sp>
      </p:grpSp>
      <p:sp>
        <p:nvSpPr>
          <p:cNvPr id="61" name="TextBox 60">
            <a:extLst>
              <a:ext uri="{FF2B5EF4-FFF2-40B4-BE49-F238E27FC236}">
                <a16:creationId xmlns:a16="http://schemas.microsoft.com/office/drawing/2014/main" id="{D8AFC923-96AA-3CE8-FF99-29F452AEB2A0}"/>
              </a:ext>
            </a:extLst>
          </p:cNvPr>
          <p:cNvSpPr txBox="1"/>
          <p:nvPr/>
        </p:nvSpPr>
        <p:spPr>
          <a:xfrm>
            <a:off x="2108650" y="4811714"/>
            <a:ext cx="1752912" cy="523220"/>
          </a:xfrm>
          <a:prstGeom prst="rect">
            <a:avLst/>
          </a:prstGeom>
          <a:solidFill>
            <a:srgbClr val="EDA155"/>
          </a:solidFill>
          <a:ln w="28575">
            <a:noFill/>
          </a:ln>
        </p:spPr>
        <p:txBody>
          <a:bodyPr wrap="square" lIns="91440" tIns="45720" rIns="91440" bIns="45720" rtlCol="0" anchor="t">
            <a:spAutoFit/>
          </a:bodyPr>
          <a:lstStyle/>
          <a:p>
            <a:pPr marL="0" marR="0" lvl="0" indent="0" algn="ctr" defTabSz="1076325" rtl="0" eaLnBrk="1" fontAlgn="auto" latinLnBrk="0" hangingPunct="1">
              <a:lnSpc>
                <a:spcPct val="100000"/>
              </a:lnSpc>
              <a:spcBef>
                <a:spcPts val="0"/>
              </a:spcBef>
              <a:spcAft>
                <a:spcPts val="0"/>
              </a:spcAft>
              <a:buClrTx/>
              <a:buSzTx/>
              <a:buFontTx/>
              <a:buNone/>
              <a:tabLst/>
              <a:defRPr/>
            </a:pPr>
            <a:r>
              <a:rPr lang="en-US" sz="1400" b="1">
                <a:solidFill>
                  <a:prstClr val="black"/>
                </a:solidFill>
                <a:latin typeface="Roboto" panose="02000000000000000000" pitchFamily="2" charset="0"/>
                <a:ea typeface="Roboto" panose="02000000000000000000" pitchFamily="2" charset="0"/>
                <a:cs typeface="Roboto" panose="02000000000000000000" pitchFamily="2" charset="0"/>
              </a:rPr>
              <a:t>Sectoral PiN Interoperability</a:t>
            </a:r>
          </a:p>
        </p:txBody>
      </p:sp>
      <p:sp>
        <p:nvSpPr>
          <p:cNvPr id="63" name="TextBox 62">
            <a:extLst>
              <a:ext uri="{FF2B5EF4-FFF2-40B4-BE49-F238E27FC236}">
                <a16:creationId xmlns:a16="http://schemas.microsoft.com/office/drawing/2014/main" id="{4DD6866F-9099-5818-9463-C952FC1820BE}"/>
              </a:ext>
            </a:extLst>
          </p:cNvPr>
          <p:cNvSpPr txBox="1"/>
          <p:nvPr/>
        </p:nvSpPr>
        <p:spPr>
          <a:xfrm>
            <a:off x="4145054" y="4834379"/>
            <a:ext cx="1589522" cy="523220"/>
          </a:xfrm>
          <a:prstGeom prst="rect">
            <a:avLst/>
          </a:prstGeom>
          <a:solidFill>
            <a:srgbClr val="EDA155"/>
          </a:solidFill>
          <a:ln w="28575">
            <a:noFill/>
          </a:ln>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n w="0"/>
                <a:latin typeface="Roboto" panose="02000000000000000000" pitchFamily="2" charset="0"/>
                <a:ea typeface="Roboto" panose="02000000000000000000" pitchFamily="2" charset="0"/>
              </a:rPr>
              <a:t>Sectoral Severity Interoperability</a:t>
            </a:r>
            <a:endParaRPr lang="en-US" sz="1100" i="1">
              <a:solidFill>
                <a:prstClr val="black"/>
              </a:solidFill>
              <a:latin typeface="Roboto" panose="02000000000000000000" pitchFamily="2" charset="0"/>
              <a:ea typeface="Roboto" panose="02000000000000000000" pitchFamily="2" charset="0"/>
            </a:endParaRPr>
          </a:p>
        </p:txBody>
      </p:sp>
      <p:sp>
        <p:nvSpPr>
          <p:cNvPr id="65" name="TextBox 64">
            <a:extLst>
              <a:ext uri="{FF2B5EF4-FFF2-40B4-BE49-F238E27FC236}">
                <a16:creationId xmlns:a16="http://schemas.microsoft.com/office/drawing/2014/main" id="{C3BF0216-8205-A9D0-03F7-D5FFBAF6E450}"/>
              </a:ext>
            </a:extLst>
          </p:cNvPr>
          <p:cNvSpPr txBox="1"/>
          <p:nvPr/>
        </p:nvSpPr>
        <p:spPr>
          <a:xfrm>
            <a:off x="6139954" y="5472559"/>
            <a:ext cx="69228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Cross-check,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reconciliation and alignment </a:t>
            </a:r>
          </a:p>
        </p:txBody>
      </p:sp>
      <p:sp>
        <p:nvSpPr>
          <p:cNvPr id="67" name="TextBox 66">
            <a:extLst>
              <a:ext uri="{FF2B5EF4-FFF2-40B4-BE49-F238E27FC236}">
                <a16:creationId xmlns:a16="http://schemas.microsoft.com/office/drawing/2014/main" id="{523F216E-0E2F-6387-5C91-2AD847BA0FB0}"/>
              </a:ext>
            </a:extLst>
          </p:cNvPr>
          <p:cNvSpPr txBox="1"/>
          <p:nvPr/>
        </p:nvSpPr>
        <p:spPr>
          <a:xfrm>
            <a:off x="6062740" y="5018809"/>
            <a:ext cx="9005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Sectoral PiNs, severity and patterns inputs</a:t>
            </a:r>
          </a:p>
        </p:txBody>
      </p:sp>
      <p:pic>
        <p:nvPicPr>
          <p:cNvPr id="69" name="Picture 2" descr="Two Way Arrow Vector Art, Icons, and Graphics for Free Download">
            <a:extLst>
              <a:ext uri="{FF2B5EF4-FFF2-40B4-BE49-F238E27FC236}">
                <a16:creationId xmlns:a16="http://schemas.microsoft.com/office/drawing/2014/main" id="{FECD9851-92AA-3AFD-3731-54FE21165B17}"/>
              </a:ext>
            </a:extLst>
          </p:cNvPr>
          <p:cNvPicPr>
            <a:picLocks noChangeAspect="1" noChangeArrowheads="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5400000" flipV="1">
            <a:off x="5965665" y="2663353"/>
            <a:ext cx="1255694" cy="2046407"/>
          </a:xfrm>
          <a:prstGeom prst="rect">
            <a:avLst/>
          </a:prstGeom>
          <a:noFill/>
          <a:extLst>
            <a:ext uri="{909E8E84-426E-40DD-AFC4-6F175D3DCCD1}">
              <a14:hiddenFill xmlns:a14="http://schemas.microsoft.com/office/drawing/2010/main">
                <a:solidFill>
                  <a:srgbClr val="FFFFFF"/>
                </a:solidFill>
              </a14:hiddenFill>
            </a:ext>
          </a:extLst>
        </p:spPr>
      </p:pic>
      <p:sp>
        <p:nvSpPr>
          <p:cNvPr id="71" name="TextBox 70">
            <a:extLst>
              <a:ext uri="{FF2B5EF4-FFF2-40B4-BE49-F238E27FC236}">
                <a16:creationId xmlns:a16="http://schemas.microsoft.com/office/drawing/2014/main" id="{A3F60A93-D84D-B020-BD0C-085837FF5262}"/>
              </a:ext>
            </a:extLst>
          </p:cNvPr>
          <p:cNvSpPr txBox="1"/>
          <p:nvPr/>
        </p:nvSpPr>
        <p:spPr>
          <a:xfrm rot="16200000">
            <a:off x="6598350" y="3455264"/>
            <a:ext cx="461665" cy="559121"/>
          </a:xfrm>
          <a:prstGeom prst="rect">
            <a:avLst/>
          </a:prstGeom>
          <a:noFill/>
        </p:spPr>
        <p:txBody>
          <a:bodyPr vert="eaVert"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
                <a:solidFill>
                  <a:prstClr val="black"/>
                </a:solidFill>
                <a:latin typeface="Roboto" panose="02000000000000000000" pitchFamily="2" charset="0"/>
                <a:ea typeface="Roboto" panose="02000000000000000000" pitchFamily="2" charset="0"/>
              </a:rPr>
              <a:t>Finalize preliminary analysis</a:t>
            </a:r>
          </a:p>
        </p:txBody>
      </p:sp>
      <p:sp>
        <p:nvSpPr>
          <p:cNvPr id="73" name="TextBox 72">
            <a:extLst>
              <a:ext uri="{FF2B5EF4-FFF2-40B4-BE49-F238E27FC236}">
                <a16:creationId xmlns:a16="http://schemas.microsoft.com/office/drawing/2014/main" id="{16838EB0-1E19-59E1-4415-D994A479D7CA}"/>
              </a:ext>
            </a:extLst>
          </p:cNvPr>
          <p:cNvSpPr txBox="1"/>
          <p:nvPr/>
        </p:nvSpPr>
        <p:spPr>
          <a:xfrm>
            <a:off x="6060890" y="3411524"/>
            <a:ext cx="5591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Identify common issues and scope</a:t>
            </a:r>
          </a:p>
        </p:txBody>
      </p:sp>
      <p:sp>
        <p:nvSpPr>
          <p:cNvPr id="83" name="Rectangle 82">
            <a:extLst>
              <a:ext uri="{FF2B5EF4-FFF2-40B4-BE49-F238E27FC236}">
                <a16:creationId xmlns:a16="http://schemas.microsoft.com/office/drawing/2014/main" id="{00E3A121-A95C-4EF0-B4BC-99F7D738DEED}"/>
              </a:ext>
            </a:extLst>
          </p:cNvPr>
          <p:cNvSpPr/>
          <p:nvPr/>
        </p:nvSpPr>
        <p:spPr>
          <a:xfrm>
            <a:off x="11766175" y="4347345"/>
            <a:ext cx="841102" cy="380604"/>
          </a:xfrm>
          <a:prstGeom prst="rect">
            <a:avLst/>
          </a:prstGeom>
          <a:noFill/>
          <a:ln w="3175">
            <a:solidFill>
              <a:srgbClr val="DED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87" name="TextBox 86">
            <a:extLst>
              <a:ext uri="{FF2B5EF4-FFF2-40B4-BE49-F238E27FC236}">
                <a16:creationId xmlns:a16="http://schemas.microsoft.com/office/drawing/2014/main" id="{41257961-D629-F6E8-7184-474C2C3F2D5E}"/>
              </a:ext>
            </a:extLst>
          </p:cNvPr>
          <p:cNvSpPr txBox="1"/>
          <p:nvPr/>
        </p:nvSpPr>
        <p:spPr>
          <a:xfrm>
            <a:off x="5429275" y="1494386"/>
            <a:ext cx="1674972" cy="369332"/>
          </a:xfrm>
          <a:prstGeom prst="rect">
            <a:avLst/>
          </a:prstGeom>
          <a:noFill/>
        </p:spPr>
        <p:txBody>
          <a:bodyPr wrap="square" rtlCol="0">
            <a:spAutoFit/>
          </a:bodyPr>
          <a:lstStyle/>
          <a:p>
            <a:pPr algn="ctr"/>
            <a:r>
              <a:rPr lang="en-US" b="1">
                <a:solidFill>
                  <a:schemeClr val="accent6">
                    <a:lumMod val="75000"/>
                  </a:schemeClr>
                </a:solidFill>
              </a:rPr>
              <a:t>Toolkit 1</a:t>
            </a:r>
          </a:p>
        </p:txBody>
      </p:sp>
      <p:sp>
        <p:nvSpPr>
          <p:cNvPr id="89" name="TextBox 88">
            <a:extLst>
              <a:ext uri="{FF2B5EF4-FFF2-40B4-BE49-F238E27FC236}">
                <a16:creationId xmlns:a16="http://schemas.microsoft.com/office/drawing/2014/main" id="{F7AD0431-FD50-DFAC-D19E-D782BC562C47}"/>
              </a:ext>
            </a:extLst>
          </p:cNvPr>
          <p:cNvSpPr txBox="1"/>
          <p:nvPr/>
        </p:nvSpPr>
        <p:spPr>
          <a:xfrm>
            <a:off x="3142651" y="4485876"/>
            <a:ext cx="1674972" cy="369332"/>
          </a:xfrm>
          <a:prstGeom prst="rect">
            <a:avLst/>
          </a:prstGeom>
          <a:noFill/>
        </p:spPr>
        <p:txBody>
          <a:bodyPr wrap="square" rtlCol="0">
            <a:spAutoFit/>
          </a:bodyPr>
          <a:lstStyle/>
          <a:p>
            <a:pPr algn="ctr"/>
            <a:r>
              <a:rPr lang="en-US" b="1">
                <a:solidFill>
                  <a:schemeClr val="accent2">
                    <a:lumMod val="75000"/>
                  </a:schemeClr>
                </a:solidFill>
              </a:rPr>
              <a:t>Toolkit 2</a:t>
            </a:r>
          </a:p>
        </p:txBody>
      </p:sp>
      <p:sp>
        <p:nvSpPr>
          <p:cNvPr id="91" name="TextBox 90">
            <a:extLst>
              <a:ext uri="{FF2B5EF4-FFF2-40B4-BE49-F238E27FC236}">
                <a16:creationId xmlns:a16="http://schemas.microsoft.com/office/drawing/2014/main" id="{9928D163-99C9-B5DB-FF06-2B904E6C9300}"/>
              </a:ext>
            </a:extLst>
          </p:cNvPr>
          <p:cNvSpPr txBox="1"/>
          <p:nvPr/>
        </p:nvSpPr>
        <p:spPr>
          <a:xfrm>
            <a:off x="8353449" y="4541601"/>
            <a:ext cx="1674972" cy="369332"/>
          </a:xfrm>
          <a:prstGeom prst="rect">
            <a:avLst/>
          </a:prstGeom>
          <a:noFill/>
        </p:spPr>
        <p:txBody>
          <a:bodyPr wrap="square" rtlCol="0">
            <a:spAutoFit/>
          </a:bodyPr>
          <a:lstStyle/>
          <a:p>
            <a:pPr algn="ctr"/>
            <a:r>
              <a:rPr lang="en-US" b="1">
                <a:solidFill>
                  <a:srgbClr val="7030A0"/>
                </a:solidFill>
              </a:rPr>
              <a:t>Toolkit 3</a:t>
            </a:r>
          </a:p>
        </p:txBody>
      </p:sp>
      <p:grpSp>
        <p:nvGrpSpPr>
          <p:cNvPr id="8" name="Group 7">
            <a:extLst>
              <a:ext uri="{FF2B5EF4-FFF2-40B4-BE49-F238E27FC236}">
                <a16:creationId xmlns:a16="http://schemas.microsoft.com/office/drawing/2014/main" id="{4534C4A7-B43E-7564-56AB-ED6DC19E5EC4}"/>
              </a:ext>
            </a:extLst>
          </p:cNvPr>
          <p:cNvGrpSpPr/>
          <p:nvPr/>
        </p:nvGrpSpPr>
        <p:grpSpPr>
          <a:xfrm>
            <a:off x="7620962" y="5602394"/>
            <a:ext cx="3179744" cy="861774"/>
            <a:chOff x="7620962" y="5602394"/>
            <a:chExt cx="3179744" cy="861774"/>
          </a:xfrm>
        </p:grpSpPr>
        <p:sp>
          <p:nvSpPr>
            <p:cNvPr id="45" name="TextBox 44">
              <a:extLst>
                <a:ext uri="{FF2B5EF4-FFF2-40B4-BE49-F238E27FC236}">
                  <a16:creationId xmlns:a16="http://schemas.microsoft.com/office/drawing/2014/main" id="{893E40DF-8C50-282D-5890-444AA5ACEDBB}"/>
                </a:ext>
              </a:extLst>
            </p:cNvPr>
            <p:cNvSpPr txBox="1"/>
            <p:nvPr/>
          </p:nvSpPr>
          <p:spPr>
            <a:xfrm>
              <a:off x="7620962" y="5602394"/>
              <a:ext cx="3179744" cy="861774"/>
            </a:xfrm>
            <a:prstGeom prst="rect">
              <a:avLst/>
            </a:prstGeom>
            <a:solidFill>
              <a:srgbClr val="B79ADE"/>
            </a:solidFill>
            <a:ln w="28575">
              <a:noFill/>
            </a:ln>
          </p:spPr>
          <p:txBody>
            <a:bodyPr wrap="square" lIns="91440" tIns="45720" rIns="91440" bIns="45720" rtlCol="0" anchor="t">
              <a:spAutoFit/>
            </a:bodyPr>
            <a:lstStyle/>
            <a:p>
              <a:pPr algn="ctr">
                <a:defRPr/>
              </a:pPr>
              <a:r>
                <a:rPr kumimoji="0" lang="en-US" sz="1400" b="1" u="none" strike="noStrike" kern="1200" cap="none" spc="0" normalizeH="0" baseline="0" noProof="0">
                  <a:ln>
                    <a:noFill/>
                  </a:ln>
                  <a:uLnTx/>
                  <a:uFillTx/>
                  <a:latin typeface="Roboto"/>
                  <a:ea typeface="Roboto"/>
                  <a:cs typeface="Roboto"/>
                </a:rPr>
                <a:t>Needs patterns</a:t>
              </a:r>
            </a:p>
            <a:p>
              <a:pPr algn="ctr">
                <a:defRPr/>
              </a:pPr>
              <a:endParaRPr kumimoji="0" lang="en-US" sz="900" u="none" strike="noStrike" kern="1200" cap="none" spc="0" normalizeH="0" baseline="0" noProof="0">
                <a:ln>
                  <a:noFill/>
                </a:ln>
                <a:solidFill>
                  <a:prstClr val="black"/>
                </a:solidFill>
                <a:uLnTx/>
                <a:uFillTx/>
                <a:latin typeface="Roboto" panose="02000000000000000000" pitchFamily="2" charset="0"/>
                <a:ea typeface="Roboto" panose="02000000000000000000" pitchFamily="2" charset="0"/>
                <a:cs typeface="Roboto" panose="02000000000000000000" pitchFamily="2" charset="0"/>
              </a:endParaRPr>
            </a:p>
            <a:p>
              <a:pPr algn="ctr">
                <a:defRPr/>
              </a:pPr>
              <a:endParaRPr lang="en-US" sz="900">
                <a:solidFill>
                  <a:prstClr val="black"/>
                </a:solidFill>
                <a:latin typeface="Roboto" panose="02000000000000000000" pitchFamily="2" charset="0"/>
                <a:ea typeface="Roboto" panose="02000000000000000000" pitchFamily="2" charset="0"/>
                <a:cs typeface="Roboto" panose="02000000000000000000" pitchFamily="2" charset="0"/>
              </a:endParaRPr>
            </a:p>
            <a:p>
              <a:pPr algn="ctr">
                <a:defRPr/>
              </a:pPr>
              <a:endParaRPr kumimoji="0" lang="en-US" sz="900" u="none" strike="noStrike" kern="1200" cap="none" spc="0" normalizeH="0" baseline="0" noProof="0">
                <a:ln>
                  <a:noFill/>
                </a:ln>
                <a:solidFill>
                  <a:prstClr val="black"/>
                </a:solidFill>
                <a:uLnTx/>
                <a:uFillTx/>
                <a:latin typeface="Roboto" panose="02000000000000000000" pitchFamily="2" charset="0"/>
                <a:ea typeface="Roboto" panose="02000000000000000000" pitchFamily="2" charset="0"/>
                <a:cs typeface="Roboto" panose="020000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u="none" strike="noStrike" kern="1200" cap="none" spc="0" normalizeH="0" baseline="0" noProof="0">
                <a:ln>
                  <a:noFill/>
                </a:ln>
                <a:solidFill>
                  <a:prstClr val="black"/>
                </a:solidFill>
                <a:uLnTx/>
                <a:uFillTx/>
                <a:latin typeface="Roboto" panose="02000000000000000000" pitchFamily="2" charset="0"/>
                <a:ea typeface="Roboto" panose="02000000000000000000" pitchFamily="2" charset="0"/>
                <a:cs typeface="Roboto" panose="02000000000000000000" pitchFamily="2" charset="0"/>
              </a:endParaRPr>
            </a:p>
          </p:txBody>
        </p:sp>
        <p:sp>
          <p:nvSpPr>
            <p:cNvPr id="75" name="TextBox 74">
              <a:extLst>
                <a:ext uri="{FF2B5EF4-FFF2-40B4-BE49-F238E27FC236}">
                  <a16:creationId xmlns:a16="http://schemas.microsoft.com/office/drawing/2014/main" id="{F1BBACFB-A850-5A2C-7BA8-61748BD756CD}"/>
                </a:ext>
              </a:extLst>
            </p:cNvPr>
            <p:cNvSpPr txBox="1"/>
            <p:nvPr/>
          </p:nvSpPr>
          <p:spPr>
            <a:xfrm>
              <a:off x="7868796" y="5877294"/>
              <a:ext cx="822960" cy="400110"/>
            </a:xfrm>
            <a:prstGeom prst="rect">
              <a:avLst/>
            </a:prstGeom>
            <a:noFill/>
            <a:ln w="15875">
              <a:noFill/>
            </a:ln>
          </p:spPr>
          <p:txBody>
            <a:bodyPr wrap="square" lIns="91440" tIns="45720" rIns="91440" bIns="45720" rtlCol="0" anchor="ctr">
              <a:spAutoFit/>
            </a:bodyPr>
            <a:lstStyle/>
            <a:p>
              <a:pPr marL="0" marR="0" lvl="0" indent="0" algn="ctr" defTabSz="914400" eaLnBrk="1" fontAlgn="auto" latinLnBrk="0" hangingPunct="1">
                <a:spcBef>
                  <a:spcPts val="0"/>
                </a:spcBef>
                <a:spcAft>
                  <a:spcPts val="0"/>
                </a:spcAft>
                <a:buClrTx/>
                <a:buSzTx/>
                <a:buFontTx/>
                <a:buNone/>
                <a:tabLst/>
                <a:defRPr/>
              </a:pPr>
              <a:r>
                <a:rPr lang="en-US" sz="1000">
                  <a:solidFill>
                    <a:prstClr val="black"/>
                  </a:solidFill>
                  <a:latin typeface="Roboto" panose="02000000000000000000" pitchFamily="2" charset="0"/>
                  <a:ea typeface="Roboto" panose="02000000000000000000" pitchFamily="2" charset="0"/>
                  <a:cs typeface="Roboto" panose="02000000000000000000" pitchFamily="2" charset="0"/>
                </a:rPr>
                <a:t>Spatial Patterns</a:t>
              </a:r>
              <a:endParaRPr kumimoji="0" lang="en-US" sz="10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77" name="TextBox 76">
              <a:extLst>
                <a:ext uri="{FF2B5EF4-FFF2-40B4-BE49-F238E27FC236}">
                  <a16:creationId xmlns:a16="http://schemas.microsoft.com/office/drawing/2014/main" id="{87319764-D9B2-05E4-670F-A43CAD73F091}"/>
                </a:ext>
              </a:extLst>
            </p:cNvPr>
            <p:cNvSpPr txBox="1"/>
            <p:nvPr/>
          </p:nvSpPr>
          <p:spPr>
            <a:xfrm>
              <a:off x="8711652" y="5846071"/>
              <a:ext cx="822960" cy="553998"/>
            </a:xfrm>
            <a:prstGeom prst="rect">
              <a:avLst/>
            </a:prstGeom>
            <a:noFill/>
            <a:ln w="15875">
              <a:noFill/>
            </a:ln>
          </p:spPr>
          <p:txBody>
            <a:bodyPr wrap="square" lIns="91440" tIns="45720" rIns="91440" bIns="45720" rtlCol="0" anchor="ctr">
              <a:spAutoFit/>
            </a:bodyPr>
            <a:lstStyle/>
            <a:p>
              <a:pPr marL="0" marR="0" lvl="0" indent="0" algn="ctr" defTabSz="914400" eaLnBrk="1" fontAlgn="auto" latinLnBrk="0" hangingPunct="1">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Sectoral </a:t>
              </a:r>
            </a:p>
            <a:p>
              <a:pPr marL="0" marR="0" lvl="0" indent="0" algn="ctr" defTabSz="914400" eaLnBrk="1" fontAlgn="auto" latinLnBrk="0" hangingPunct="1">
                <a:spcBef>
                  <a:spcPts val="0"/>
                </a:spcBef>
                <a:spcAft>
                  <a:spcPts val="1200"/>
                </a:spcAft>
                <a:buClrTx/>
                <a:buSzTx/>
                <a:buFontTx/>
                <a:buNone/>
                <a:tabLst/>
                <a:defRPr/>
              </a:pPr>
              <a:r>
                <a:rPr kumimoji="0" lang="en-US" sz="10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Overlaps &amp; Linkages</a:t>
              </a:r>
            </a:p>
          </p:txBody>
        </p:sp>
        <p:sp>
          <p:nvSpPr>
            <p:cNvPr id="79" name="TextBox 78">
              <a:extLst>
                <a:ext uri="{FF2B5EF4-FFF2-40B4-BE49-F238E27FC236}">
                  <a16:creationId xmlns:a16="http://schemas.microsoft.com/office/drawing/2014/main" id="{AAA90BA7-AB37-F9DE-B04C-4A8C14BF9236}"/>
                </a:ext>
              </a:extLst>
            </p:cNvPr>
            <p:cNvSpPr txBox="1"/>
            <p:nvPr/>
          </p:nvSpPr>
          <p:spPr>
            <a:xfrm>
              <a:off x="9534843" y="5804705"/>
              <a:ext cx="822960" cy="553998"/>
            </a:xfrm>
            <a:prstGeom prst="rect">
              <a:avLst/>
            </a:prstGeom>
            <a:noFill/>
            <a:ln w="15875">
              <a:noFill/>
            </a:ln>
          </p:spPr>
          <p:txBody>
            <a:bodyPr wrap="square" rtlCol="0" anchor="ctr">
              <a:spAutoFit/>
            </a:bodyPr>
            <a:lstStyle/>
            <a:p>
              <a:pPr marL="0" marR="0" lvl="0" indent="0" algn="ctr" defTabSz="914400" eaLnBrk="1" fontAlgn="auto" latinLnBrk="0" hangingPunct="1">
                <a:spcBef>
                  <a:spcPts val="0"/>
                </a:spcBef>
                <a:spcAft>
                  <a:spcPts val="0"/>
                </a:spcAft>
                <a:buClrTx/>
                <a:buSzTx/>
                <a:buFontTx/>
                <a:buNone/>
                <a:tabLst/>
                <a:defRPr/>
              </a:pPr>
              <a:endParaRPr kumimoji="0" lang="en-US" sz="10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a:p>
              <a:pPr marL="0" marR="0" lvl="0" indent="0" algn="ctr" defTabSz="914400" eaLnBrk="1" fontAlgn="auto" latinLnBrk="0" hangingPunct="1">
                <a:spcBef>
                  <a:spcPts val="0"/>
                </a:spcBef>
                <a:spcAft>
                  <a:spcPts val="0"/>
                </a:spcAft>
                <a:buClrTx/>
                <a:buSzTx/>
                <a:buFontTx/>
                <a:buNone/>
                <a:tabLst/>
                <a:defRPr/>
              </a:pPr>
              <a:r>
                <a:rPr kumimoji="0" lang="en-US" sz="10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Trends</a:t>
              </a:r>
            </a:p>
            <a:p>
              <a:pPr marL="0" marR="0" lvl="0" indent="0" algn="ctr" defTabSz="914400" eaLnBrk="1" fontAlgn="auto" latinLnBrk="0" hangingPunct="1">
                <a:spcBef>
                  <a:spcPts val="0"/>
                </a:spcBef>
                <a:spcAft>
                  <a:spcPts val="0"/>
                </a:spcAft>
                <a:buClrTx/>
                <a:buSzTx/>
                <a:buFontTx/>
                <a:buNone/>
                <a:tabLst/>
                <a:defRPr/>
              </a:pPr>
              <a:endParaRPr kumimoji="0" lang="en-US" sz="10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81" name="Rectangle 80">
              <a:extLst>
                <a:ext uri="{FF2B5EF4-FFF2-40B4-BE49-F238E27FC236}">
                  <a16:creationId xmlns:a16="http://schemas.microsoft.com/office/drawing/2014/main" id="{6FC561DE-94E7-55E8-9322-C156878B05CE}"/>
                </a:ext>
              </a:extLst>
            </p:cNvPr>
            <p:cNvSpPr/>
            <p:nvPr/>
          </p:nvSpPr>
          <p:spPr>
            <a:xfrm>
              <a:off x="7875621" y="5881180"/>
              <a:ext cx="841102" cy="518287"/>
            </a:xfrm>
            <a:prstGeom prst="rect">
              <a:avLst/>
            </a:prstGeom>
            <a:noFill/>
            <a:ln w="3175">
              <a:solidFill>
                <a:srgbClr val="DED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5F2D24FA-65AB-12CC-787E-B599976581D2}"/>
                </a:ext>
              </a:extLst>
            </p:cNvPr>
            <p:cNvSpPr/>
            <p:nvPr/>
          </p:nvSpPr>
          <p:spPr>
            <a:xfrm>
              <a:off x="9552529" y="5857768"/>
              <a:ext cx="830216" cy="543889"/>
            </a:xfrm>
            <a:prstGeom prst="rect">
              <a:avLst/>
            </a:prstGeom>
            <a:noFill/>
            <a:ln w="3175">
              <a:solidFill>
                <a:srgbClr val="DED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013A0DB8-4BB6-497D-74A3-C1510F82F44E}"/>
                </a:ext>
              </a:extLst>
            </p:cNvPr>
            <p:cNvSpPr/>
            <p:nvPr/>
          </p:nvSpPr>
          <p:spPr>
            <a:xfrm>
              <a:off x="8681164" y="5881180"/>
              <a:ext cx="841102" cy="518287"/>
            </a:xfrm>
            <a:prstGeom prst="rect">
              <a:avLst/>
            </a:prstGeom>
            <a:noFill/>
            <a:ln w="3175">
              <a:solidFill>
                <a:srgbClr val="DED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B05E720A-3C78-19CA-26F3-DEB62E2DE7B5}"/>
              </a:ext>
            </a:extLst>
          </p:cNvPr>
          <p:cNvGrpSpPr/>
          <p:nvPr/>
        </p:nvGrpSpPr>
        <p:grpSpPr>
          <a:xfrm>
            <a:off x="2038451" y="5754994"/>
            <a:ext cx="3243041" cy="868959"/>
            <a:chOff x="2038897" y="5756209"/>
            <a:chExt cx="3243041" cy="868959"/>
          </a:xfrm>
        </p:grpSpPr>
        <p:sp>
          <p:nvSpPr>
            <p:cNvPr id="23" name="TextBox 22">
              <a:extLst>
                <a:ext uri="{FF2B5EF4-FFF2-40B4-BE49-F238E27FC236}">
                  <a16:creationId xmlns:a16="http://schemas.microsoft.com/office/drawing/2014/main" id="{5E857BDA-5442-70EE-69CF-811AFFE5BBD1}"/>
                </a:ext>
              </a:extLst>
            </p:cNvPr>
            <p:cNvSpPr txBox="1"/>
            <p:nvPr/>
          </p:nvSpPr>
          <p:spPr>
            <a:xfrm>
              <a:off x="2722940" y="5756209"/>
              <a:ext cx="822960" cy="184666"/>
            </a:xfrm>
            <a:prstGeom prst="rect">
              <a:avLst/>
            </a:prstGeom>
            <a:noFill/>
            <a:ln w="3175">
              <a:solidFill>
                <a:srgbClr val="F8DCC0"/>
              </a:solidFill>
            </a:ln>
          </p:spPr>
          <p:txBody>
            <a:bodyPr wrap="square" lIns="91440" tIns="45720" rIns="91440" bIns="45720" rtlCol="0" anchor="ctr">
              <a:spAutoFit/>
            </a:bodyPr>
            <a:lstStyle/>
            <a:p>
              <a:pPr marL="0" marR="0" lvl="0" indent="0" algn="ctr" defTabSz="914400" eaLnBrk="1" fontAlgn="auto" latinLnBrk="0" hangingPunct="1">
                <a:spcBef>
                  <a:spcPts val="0"/>
                </a:spcBef>
                <a:spcAft>
                  <a:spcPts val="0"/>
                </a:spcAft>
                <a:buClrTx/>
                <a:buSzTx/>
                <a:buFontTx/>
                <a:buNone/>
                <a:tabLst/>
                <a:defRPr/>
              </a:pPr>
              <a:r>
                <a:rPr kumimoji="0" lang="en-US" sz="6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Food Security</a:t>
              </a:r>
            </a:p>
          </p:txBody>
        </p:sp>
        <p:sp>
          <p:nvSpPr>
            <p:cNvPr id="25" name="TextBox 24">
              <a:extLst>
                <a:ext uri="{FF2B5EF4-FFF2-40B4-BE49-F238E27FC236}">
                  <a16:creationId xmlns:a16="http://schemas.microsoft.com/office/drawing/2014/main" id="{DFCD3A2A-3D01-9AAD-801D-4D8C262DD634}"/>
                </a:ext>
              </a:extLst>
            </p:cNvPr>
            <p:cNvSpPr txBox="1"/>
            <p:nvPr/>
          </p:nvSpPr>
          <p:spPr>
            <a:xfrm>
              <a:off x="3546202" y="5756209"/>
              <a:ext cx="822960" cy="184666"/>
            </a:xfrm>
            <a:prstGeom prst="rect">
              <a:avLst/>
            </a:prstGeom>
            <a:noFill/>
            <a:ln w="3175">
              <a:solidFill>
                <a:srgbClr val="F8DCC0"/>
              </a:solidFill>
            </a:ln>
          </p:spPr>
          <p:txBody>
            <a:bodyPr wrap="square" lIns="91440" tIns="45720" rIns="91440" bIns="45720" rtlCol="0" anchor="ctr">
              <a:spAutoFit/>
            </a:bodyPr>
            <a:lstStyle/>
            <a:p>
              <a:pPr marL="0" marR="0" lvl="0" indent="0" algn="ctr" defTabSz="914400" eaLnBrk="1" fontAlgn="auto" latinLnBrk="0" hangingPunct="1">
                <a:spcBef>
                  <a:spcPts val="0"/>
                </a:spcBef>
                <a:spcAft>
                  <a:spcPts val="0"/>
                </a:spcAft>
                <a:buClrTx/>
                <a:buSzTx/>
                <a:buFontTx/>
                <a:buNone/>
                <a:tabLst/>
                <a:defRPr/>
              </a:pPr>
              <a:r>
                <a:rPr kumimoji="0" lang="en-US" sz="6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Nutrition </a:t>
              </a:r>
            </a:p>
          </p:txBody>
        </p:sp>
        <p:sp>
          <p:nvSpPr>
            <p:cNvPr id="27" name="TextBox 26">
              <a:extLst>
                <a:ext uri="{FF2B5EF4-FFF2-40B4-BE49-F238E27FC236}">
                  <a16:creationId xmlns:a16="http://schemas.microsoft.com/office/drawing/2014/main" id="{72198F6F-1B7C-E9C0-A325-2F2D4DF1BCB9}"/>
                </a:ext>
              </a:extLst>
            </p:cNvPr>
            <p:cNvSpPr txBox="1"/>
            <p:nvPr/>
          </p:nvSpPr>
          <p:spPr>
            <a:xfrm>
              <a:off x="4380278" y="5948954"/>
              <a:ext cx="822960" cy="184666"/>
            </a:xfrm>
            <a:prstGeom prst="rect">
              <a:avLst/>
            </a:prstGeom>
            <a:noFill/>
            <a:ln w="3175">
              <a:solidFill>
                <a:srgbClr val="F8DCC0"/>
              </a:solidFill>
            </a:ln>
          </p:spPr>
          <p:txBody>
            <a:bodyPr wrap="square" lIns="91440" tIns="45720" rIns="91440" bIns="45720" rtlCol="0" anchor="ctr">
              <a:spAutoFit/>
            </a:bodyPr>
            <a:lstStyle/>
            <a:p>
              <a:pPr marL="0" marR="0" lvl="0" indent="0" algn="ctr" defTabSz="914400" eaLnBrk="1" fontAlgn="auto" latinLnBrk="0" hangingPunct="1">
                <a:spcBef>
                  <a:spcPts val="0"/>
                </a:spcBef>
                <a:spcAft>
                  <a:spcPts val="0"/>
                </a:spcAft>
                <a:buClrTx/>
                <a:buSzTx/>
                <a:buFontTx/>
                <a:buNone/>
                <a:tabLst/>
                <a:defRPr/>
              </a:pPr>
              <a:r>
                <a:rPr kumimoji="0" lang="en-US" sz="6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Education </a:t>
              </a:r>
            </a:p>
          </p:txBody>
        </p:sp>
        <p:sp>
          <p:nvSpPr>
            <p:cNvPr id="29" name="TextBox 28">
              <a:extLst>
                <a:ext uri="{FF2B5EF4-FFF2-40B4-BE49-F238E27FC236}">
                  <a16:creationId xmlns:a16="http://schemas.microsoft.com/office/drawing/2014/main" id="{D4226E74-9329-9291-1BC8-183119B0AE88}"/>
                </a:ext>
              </a:extLst>
            </p:cNvPr>
            <p:cNvSpPr txBox="1"/>
            <p:nvPr/>
          </p:nvSpPr>
          <p:spPr>
            <a:xfrm>
              <a:off x="3546202" y="6124451"/>
              <a:ext cx="822960" cy="184666"/>
            </a:xfrm>
            <a:prstGeom prst="rect">
              <a:avLst/>
            </a:prstGeom>
            <a:noFill/>
            <a:ln w="3175">
              <a:solidFill>
                <a:srgbClr val="F8DCC0"/>
              </a:solidFill>
            </a:ln>
          </p:spPr>
          <p:txBody>
            <a:bodyPr wrap="square" rtlCol="0" anchor="ctr">
              <a:spAutoFit/>
            </a:bodyPr>
            <a:lstStyle/>
            <a:p>
              <a:pPr marL="0" marR="0" lvl="0" indent="0" algn="ctr" defTabSz="914400" eaLnBrk="1" fontAlgn="auto" latinLnBrk="0" hangingPunct="1">
                <a:spcBef>
                  <a:spcPts val="0"/>
                </a:spcBef>
                <a:spcAft>
                  <a:spcPts val="0"/>
                </a:spcAft>
                <a:buClrTx/>
                <a:buSzTx/>
                <a:buFontTx/>
                <a:buNone/>
                <a:tabLst/>
                <a:defRPr/>
              </a:pPr>
              <a:r>
                <a:rPr kumimoji="0" lang="en-US" sz="6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Health  </a:t>
              </a:r>
            </a:p>
          </p:txBody>
        </p:sp>
        <p:sp>
          <p:nvSpPr>
            <p:cNvPr id="31" name="TextBox 30">
              <a:extLst>
                <a:ext uri="{FF2B5EF4-FFF2-40B4-BE49-F238E27FC236}">
                  <a16:creationId xmlns:a16="http://schemas.microsoft.com/office/drawing/2014/main" id="{6D5F70BF-B26D-2435-77C9-5200C0945EC6}"/>
                </a:ext>
              </a:extLst>
            </p:cNvPr>
            <p:cNvSpPr txBox="1"/>
            <p:nvPr/>
          </p:nvSpPr>
          <p:spPr>
            <a:xfrm>
              <a:off x="2722940" y="5948954"/>
              <a:ext cx="822960" cy="184666"/>
            </a:xfrm>
            <a:prstGeom prst="rect">
              <a:avLst/>
            </a:prstGeom>
            <a:noFill/>
            <a:ln w="15875">
              <a:solidFill>
                <a:schemeClr val="bg1">
                  <a:lumMod val="85000"/>
                </a:schemeClr>
              </a:solidFill>
            </a:ln>
          </p:spPr>
          <p:txBody>
            <a:bodyPr wrap="square" lIns="91440" tIns="45720" rIns="91440" bIns="45720" rtlCol="0" anchor="ctr">
              <a:spAutoFit/>
            </a:bodyPr>
            <a:lstStyle/>
            <a:p>
              <a:pPr marL="0" marR="0" lvl="0" indent="0" algn="ctr" defTabSz="914400" eaLnBrk="1" fontAlgn="auto" latinLnBrk="0" hangingPunct="1">
                <a:spcBef>
                  <a:spcPts val="0"/>
                </a:spcBef>
                <a:spcAft>
                  <a:spcPts val="0"/>
                </a:spcAft>
                <a:buClrTx/>
                <a:buSzTx/>
                <a:buFontTx/>
                <a:buNone/>
                <a:tabLst/>
                <a:defRPr/>
              </a:pPr>
              <a:r>
                <a:rPr kumimoji="0" lang="en-US" sz="6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Protection&amp;AoR</a:t>
              </a:r>
            </a:p>
          </p:txBody>
        </p:sp>
        <p:sp>
          <p:nvSpPr>
            <p:cNvPr id="33" name="TextBox 32">
              <a:extLst>
                <a:ext uri="{FF2B5EF4-FFF2-40B4-BE49-F238E27FC236}">
                  <a16:creationId xmlns:a16="http://schemas.microsoft.com/office/drawing/2014/main" id="{B3427ED0-A2AD-C327-1428-332ABE4C2664}"/>
                </a:ext>
              </a:extLst>
            </p:cNvPr>
            <p:cNvSpPr txBox="1"/>
            <p:nvPr/>
          </p:nvSpPr>
          <p:spPr>
            <a:xfrm>
              <a:off x="2722940" y="6124451"/>
              <a:ext cx="822960" cy="184666"/>
            </a:xfrm>
            <a:prstGeom prst="rect">
              <a:avLst/>
            </a:prstGeom>
            <a:noFill/>
            <a:ln w="3175">
              <a:solidFill>
                <a:srgbClr val="F8DCC0"/>
              </a:solidFill>
            </a:ln>
          </p:spPr>
          <p:txBody>
            <a:bodyPr wrap="square" lIns="91440" tIns="45720" rIns="91440" bIns="45720" rtlCol="0" anchor="ctr">
              <a:spAutoFit/>
            </a:bodyPr>
            <a:lstStyle/>
            <a:p>
              <a:pPr marL="0" marR="0" lvl="0" indent="0" algn="ctr" defTabSz="914400" eaLnBrk="1" fontAlgn="auto" latinLnBrk="0" hangingPunct="1">
                <a:spcBef>
                  <a:spcPts val="0"/>
                </a:spcBef>
                <a:spcAft>
                  <a:spcPts val="0"/>
                </a:spcAft>
                <a:buClrTx/>
                <a:buSzTx/>
                <a:buFontTx/>
                <a:buNone/>
                <a:tabLst/>
                <a:defRPr/>
              </a:pPr>
              <a:r>
                <a:rPr kumimoji="0" lang="en-US" sz="6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WASH </a:t>
              </a:r>
            </a:p>
          </p:txBody>
        </p:sp>
        <p:sp>
          <p:nvSpPr>
            <p:cNvPr id="35" name="TextBox 34">
              <a:extLst>
                <a:ext uri="{FF2B5EF4-FFF2-40B4-BE49-F238E27FC236}">
                  <a16:creationId xmlns:a16="http://schemas.microsoft.com/office/drawing/2014/main" id="{A162E39C-5515-3957-F220-8D7DE80724C4}"/>
                </a:ext>
              </a:extLst>
            </p:cNvPr>
            <p:cNvSpPr txBox="1"/>
            <p:nvPr/>
          </p:nvSpPr>
          <p:spPr>
            <a:xfrm>
              <a:off x="4380278" y="5756209"/>
              <a:ext cx="822960" cy="184666"/>
            </a:xfrm>
            <a:prstGeom prst="rect">
              <a:avLst/>
            </a:prstGeom>
            <a:noFill/>
            <a:ln w="3175">
              <a:solidFill>
                <a:srgbClr val="F8DCC0"/>
              </a:solidFill>
            </a:ln>
          </p:spPr>
          <p:txBody>
            <a:bodyPr wrap="square" rtlCol="0" anchor="ctr">
              <a:spAutoFit/>
            </a:bodyPr>
            <a:lstStyle/>
            <a:p>
              <a:pPr marL="0" marR="0" lvl="0" indent="0" algn="ctr" defTabSz="914400" eaLnBrk="1" fontAlgn="auto" latinLnBrk="0" hangingPunct="1">
                <a:spcBef>
                  <a:spcPts val="0"/>
                </a:spcBef>
                <a:spcAft>
                  <a:spcPts val="0"/>
                </a:spcAft>
                <a:buClrTx/>
                <a:buSzTx/>
                <a:buFontTx/>
                <a:buNone/>
                <a:tabLst/>
                <a:defRPr/>
              </a:pPr>
              <a:r>
                <a:rPr kumimoji="0" lang="en-US" sz="6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Shelter </a:t>
              </a:r>
            </a:p>
          </p:txBody>
        </p:sp>
        <p:sp>
          <p:nvSpPr>
            <p:cNvPr id="37" name="TextBox 36">
              <a:extLst>
                <a:ext uri="{FF2B5EF4-FFF2-40B4-BE49-F238E27FC236}">
                  <a16:creationId xmlns:a16="http://schemas.microsoft.com/office/drawing/2014/main" id="{E5D2B4F2-E8B3-363F-02D8-54B193B402B3}"/>
                </a:ext>
              </a:extLst>
            </p:cNvPr>
            <p:cNvSpPr txBox="1"/>
            <p:nvPr/>
          </p:nvSpPr>
          <p:spPr>
            <a:xfrm>
              <a:off x="3546202" y="5948954"/>
              <a:ext cx="822960" cy="184666"/>
            </a:xfrm>
            <a:prstGeom prst="rect">
              <a:avLst/>
            </a:prstGeom>
            <a:noFill/>
            <a:ln w="3175">
              <a:solidFill>
                <a:srgbClr val="F8DCC0"/>
              </a:solidFill>
            </a:ln>
          </p:spPr>
          <p:txBody>
            <a:bodyPr wrap="square" rtlCol="0" anchor="ctr">
              <a:spAutoFit/>
            </a:bodyPr>
            <a:lstStyle/>
            <a:p>
              <a:pPr marL="0" marR="0" lvl="0" indent="0" algn="ctr" defTabSz="914400" eaLnBrk="1" fontAlgn="auto" latinLnBrk="0" hangingPunct="1">
                <a:spcBef>
                  <a:spcPts val="0"/>
                </a:spcBef>
                <a:spcAft>
                  <a:spcPts val="0"/>
                </a:spcAft>
                <a:buClrTx/>
                <a:buSzTx/>
                <a:buFontTx/>
                <a:buNone/>
                <a:tabLst/>
                <a:defRPr/>
              </a:pPr>
              <a:r>
                <a:rPr kumimoji="0" lang="en-US" sz="6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CCCM  </a:t>
              </a:r>
            </a:p>
          </p:txBody>
        </p:sp>
        <p:sp>
          <p:nvSpPr>
            <p:cNvPr id="53" name="TextBox 52">
              <a:extLst>
                <a:ext uri="{FF2B5EF4-FFF2-40B4-BE49-F238E27FC236}">
                  <a16:creationId xmlns:a16="http://schemas.microsoft.com/office/drawing/2014/main" id="{216C3F04-9F2F-EC54-0888-DBBDBE9387E8}"/>
                </a:ext>
              </a:extLst>
            </p:cNvPr>
            <p:cNvSpPr txBox="1"/>
            <p:nvPr/>
          </p:nvSpPr>
          <p:spPr>
            <a:xfrm>
              <a:off x="4380278" y="6124451"/>
              <a:ext cx="822960" cy="184666"/>
            </a:xfrm>
            <a:prstGeom prst="rect">
              <a:avLst/>
            </a:prstGeom>
            <a:noFill/>
            <a:ln w="3175">
              <a:solidFill>
                <a:srgbClr val="F8DCC0"/>
              </a:solidFill>
            </a:ln>
          </p:spPr>
          <p:txBody>
            <a:bodyPr wrap="square" rtlCol="0" anchor="ctr">
              <a:spAutoFit/>
            </a:bodyPr>
            <a:lstStyle/>
            <a:p>
              <a:pPr marL="0" marR="0" lvl="0" indent="0" algn="ctr" defTabSz="914400" eaLnBrk="1" fontAlgn="auto" latinLnBrk="0" hangingPunct="1">
                <a:spcBef>
                  <a:spcPts val="0"/>
                </a:spcBef>
                <a:spcAft>
                  <a:spcPts val="0"/>
                </a:spcAft>
                <a:buClrTx/>
                <a:buSzTx/>
                <a:buFontTx/>
                <a:buNone/>
                <a:tabLst/>
                <a:defRPr/>
              </a:pPr>
              <a:r>
                <a:rPr kumimoji="0" lang="en-US" sz="600" i="0" u="none" strike="noStrike" kern="1200" cap="none" spc="0" normalizeH="0" baseline="0" noProof="0">
                  <a:ln>
                    <a:noFill/>
                  </a:ln>
                  <a:solidFill>
                    <a:prstClr val="black"/>
                  </a:solidFill>
                  <a:effectLst/>
                  <a:uLnTx/>
                  <a:uFillTx/>
                  <a:latin typeface="Roboto" panose="02000000000000000000" pitchFamily="2" charset="0"/>
                  <a:ea typeface="Roboto" panose="02000000000000000000" pitchFamily="2" charset="0"/>
                  <a:cs typeface="Roboto" panose="02000000000000000000" pitchFamily="2" charset="0"/>
                </a:rPr>
                <a:t>Nutrition</a:t>
              </a:r>
            </a:p>
          </p:txBody>
        </p:sp>
        <p:sp>
          <p:nvSpPr>
            <p:cNvPr id="55" name="TextBox 54">
              <a:extLst>
                <a:ext uri="{FF2B5EF4-FFF2-40B4-BE49-F238E27FC236}">
                  <a16:creationId xmlns:a16="http://schemas.microsoft.com/office/drawing/2014/main" id="{43C2F006-5D88-9BEF-3051-D2BD404A2298}"/>
                </a:ext>
              </a:extLst>
            </p:cNvPr>
            <p:cNvSpPr txBox="1"/>
            <p:nvPr/>
          </p:nvSpPr>
          <p:spPr>
            <a:xfrm>
              <a:off x="2038897" y="6317391"/>
              <a:ext cx="324304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a:ln>
                    <a:noFill/>
                  </a:ln>
                  <a:effectLst/>
                  <a:uLnTx/>
                  <a:uFillTx/>
                  <a:latin typeface="Roboto" panose="02000000000000000000" pitchFamily="2" charset="0"/>
                  <a:ea typeface="Roboto" panose="02000000000000000000" pitchFamily="2" charset="0"/>
                  <a:cs typeface="Roboto" panose="02000000000000000000" pitchFamily="2" charset="0"/>
                </a:rPr>
                <a:t>* Sectoral Tool are not included </a:t>
              </a:r>
              <a:r>
                <a:rPr lang="en-US" sz="700">
                  <a:latin typeface="Roboto" panose="02000000000000000000" pitchFamily="2" charset="0"/>
                  <a:ea typeface="Roboto" panose="02000000000000000000" pitchFamily="2" charset="0"/>
                  <a:cs typeface="Roboto" panose="02000000000000000000" pitchFamily="2" charset="0"/>
                </a:rPr>
                <a:t>as parts of JIAF Tools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i="0" u="none" strike="noStrike" kern="1200" cap="none" spc="0" normalizeH="0" baseline="0" noProof="0">
                  <a:ln>
                    <a:noFill/>
                  </a:ln>
                  <a:effectLst/>
                  <a:uLnTx/>
                  <a:uFillTx/>
                  <a:latin typeface="Roboto" panose="02000000000000000000" pitchFamily="2" charset="0"/>
                  <a:ea typeface="Roboto" panose="02000000000000000000" pitchFamily="2" charset="0"/>
                  <a:cs typeface="Roboto" panose="02000000000000000000" pitchFamily="2" charset="0"/>
                </a:rPr>
                <a:t>* Sectors composition to be developed according to local context</a:t>
              </a:r>
            </a:p>
          </p:txBody>
        </p:sp>
      </p:grpSp>
      <p:cxnSp>
        <p:nvCxnSpPr>
          <p:cNvPr id="5" name="Straight Connector 4">
            <a:extLst>
              <a:ext uri="{FF2B5EF4-FFF2-40B4-BE49-F238E27FC236}">
                <a16:creationId xmlns:a16="http://schemas.microsoft.com/office/drawing/2014/main" id="{8E684BD7-7422-1D8F-F95B-A81E360E20FB}"/>
              </a:ext>
            </a:extLst>
          </p:cNvPr>
          <p:cNvCxnSpPr/>
          <p:nvPr/>
        </p:nvCxnSpPr>
        <p:spPr>
          <a:xfrm>
            <a:off x="664126" y="763432"/>
            <a:ext cx="11013594"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F220876-FCE7-4AA7-841D-55C72BB30E28}"/>
              </a:ext>
            </a:extLst>
          </p:cNvPr>
          <p:cNvSpPr txBox="1"/>
          <p:nvPr/>
        </p:nvSpPr>
        <p:spPr>
          <a:xfrm>
            <a:off x="1543955" y="764822"/>
            <a:ext cx="9704899" cy="369332"/>
          </a:xfrm>
          <a:prstGeom prst="rect">
            <a:avLst/>
          </a:prstGeom>
          <a:noFill/>
        </p:spPr>
        <p:txBody>
          <a:bodyPr wrap="square" rtlCol="0">
            <a:spAutoFit/>
          </a:bodyPr>
          <a:lstStyle/>
          <a:p>
            <a:pPr algn="ctr"/>
            <a:r>
              <a:rPr lang="it-IT" dirty="0">
                <a:solidFill>
                  <a:srgbClr val="002060"/>
                </a:solidFill>
                <a:latin typeface="Roboto" pitchFamily="2" charset="0"/>
                <a:ea typeface="Roboto" pitchFamily="2" charset="0"/>
              </a:rPr>
              <a:t>Using the best of </a:t>
            </a:r>
            <a:r>
              <a:rPr lang="it-IT" b="1" dirty="0">
                <a:solidFill>
                  <a:srgbClr val="002060"/>
                </a:solidFill>
                <a:latin typeface="Roboto" pitchFamily="2" charset="0"/>
                <a:ea typeface="Roboto" pitchFamily="2" charset="0"/>
              </a:rPr>
              <a:t>quantitative</a:t>
            </a:r>
            <a:r>
              <a:rPr lang="it-IT" dirty="0">
                <a:solidFill>
                  <a:srgbClr val="002060"/>
                </a:solidFill>
                <a:latin typeface="Roboto" pitchFamily="2" charset="0"/>
                <a:ea typeface="Roboto" pitchFamily="2" charset="0"/>
              </a:rPr>
              <a:t> and </a:t>
            </a:r>
            <a:r>
              <a:rPr lang="it-IT" b="1" dirty="0">
                <a:solidFill>
                  <a:srgbClr val="002060"/>
                </a:solidFill>
                <a:latin typeface="Roboto" pitchFamily="2" charset="0"/>
                <a:ea typeface="Roboto" pitchFamily="2" charset="0"/>
              </a:rPr>
              <a:t>qualitative</a:t>
            </a:r>
            <a:r>
              <a:rPr lang="it-IT" dirty="0">
                <a:solidFill>
                  <a:srgbClr val="002060"/>
                </a:solidFill>
                <a:latin typeface="Roboto" pitchFamily="2" charset="0"/>
                <a:ea typeface="Roboto" pitchFamily="2" charset="0"/>
              </a:rPr>
              <a:t> methods</a:t>
            </a:r>
            <a:endParaRPr lang="en-US" dirty="0">
              <a:solidFill>
                <a:srgbClr val="002060"/>
              </a:solidFill>
              <a:latin typeface="Roboto" pitchFamily="2" charset="0"/>
              <a:ea typeface="Roboto" pitchFamily="2" charset="0"/>
            </a:endParaRPr>
          </a:p>
        </p:txBody>
      </p:sp>
    </p:spTree>
    <p:extLst>
      <p:ext uri="{BB962C8B-B14F-4D97-AF65-F5344CB8AC3E}">
        <p14:creationId xmlns:p14="http://schemas.microsoft.com/office/powerpoint/2010/main" val="4258832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barn(inVertical)">
                                      <p:cBhvr>
                                        <p:cTn id="7" dur="500"/>
                                        <p:tgtEl>
                                          <p:spTgt spid="87"/>
                                        </p:tgtEl>
                                      </p:cBhvr>
                                    </p:animEffect>
                                  </p:childTnLst>
                                </p:cTn>
                              </p:par>
                            </p:childTnLst>
                          </p:cTn>
                        </p:par>
                        <p:par>
                          <p:cTn id="8" fill="hold">
                            <p:stCondLst>
                              <p:cond delay="500"/>
                            </p:stCondLst>
                            <p:childTnLst>
                              <p:par>
                                <p:cTn id="9" presetID="16" presetClass="entr" presetSubtype="21" fill="hold" grpId="0" nodeType="afterEffect">
                                  <p:stCondLst>
                                    <p:cond delay="250"/>
                                  </p:stCondLst>
                                  <p:childTnLst>
                                    <p:set>
                                      <p:cBhvr>
                                        <p:cTn id="10" dur="1" fill="hold">
                                          <p:stCondLst>
                                            <p:cond delay="0"/>
                                          </p:stCondLst>
                                        </p:cTn>
                                        <p:tgtEl>
                                          <p:spTgt spid="89"/>
                                        </p:tgtEl>
                                        <p:attrNameLst>
                                          <p:attrName>style.visibility</p:attrName>
                                        </p:attrNameLst>
                                      </p:cBhvr>
                                      <p:to>
                                        <p:strVal val="visible"/>
                                      </p:to>
                                    </p:set>
                                    <p:animEffect transition="in" filter="barn(inVertical)">
                                      <p:cBhvr>
                                        <p:cTn id="11" dur="500"/>
                                        <p:tgtEl>
                                          <p:spTgt spid="89"/>
                                        </p:tgtEl>
                                      </p:cBhvr>
                                    </p:animEffect>
                                  </p:childTnLst>
                                </p:cTn>
                              </p:par>
                            </p:childTnLst>
                          </p:cTn>
                        </p:par>
                        <p:par>
                          <p:cTn id="12" fill="hold">
                            <p:stCondLst>
                              <p:cond delay="1250"/>
                            </p:stCondLst>
                            <p:childTnLst>
                              <p:par>
                                <p:cTn id="13" presetID="16" presetClass="entr" presetSubtype="21" fill="hold" grpId="0" nodeType="afterEffect">
                                  <p:stCondLst>
                                    <p:cond delay="250"/>
                                  </p:stCondLst>
                                  <p:childTnLst>
                                    <p:set>
                                      <p:cBhvr>
                                        <p:cTn id="14" dur="1" fill="hold">
                                          <p:stCondLst>
                                            <p:cond delay="0"/>
                                          </p:stCondLst>
                                        </p:cTn>
                                        <p:tgtEl>
                                          <p:spTgt spid="91"/>
                                        </p:tgtEl>
                                        <p:attrNameLst>
                                          <p:attrName>style.visibility</p:attrName>
                                        </p:attrNameLst>
                                      </p:cBhvr>
                                      <p:to>
                                        <p:strVal val="visible"/>
                                      </p:to>
                                    </p:set>
                                    <p:animEffect transition="in" filter="barn(inVertical)">
                                      <p:cBhvr>
                                        <p:cTn id="15" dur="500"/>
                                        <p:tgtEl>
                                          <p:spTgt spid="9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barn(inVertical)">
                                      <p:cBhvr>
                                        <p:cTn id="20" dur="500"/>
                                        <p:tgtEl>
                                          <p:spTgt spid="49"/>
                                        </p:tgtEl>
                                      </p:cBhvr>
                                    </p:animEffect>
                                  </p:childTnLst>
                                </p:cTn>
                              </p:par>
                            </p:childTnLst>
                          </p:cTn>
                        </p:par>
                        <p:par>
                          <p:cTn id="21" fill="hold">
                            <p:stCondLst>
                              <p:cond delay="500"/>
                            </p:stCondLst>
                            <p:childTnLst>
                              <p:par>
                                <p:cTn id="22" presetID="16" presetClass="entr" presetSubtype="21" fill="hold" grpId="0" nodeType="afterEffect">
                                  <p:stCondLst>
                                    <p:cond delay="250"/>
                                  </p:stCondLst>
                                  <p:childTnLst>
                                    <p:set>
                                      <p:cBhvr>
                                        <p:cTn id="23" dur="1" fill="hold">
                                          <p:stCondLst>
                                            <p:cond delay="0"/>
                                          </p:stCondLst>
                                        </p:cTn>
                                        <p:tgtEl>
                                          <p:spTgt spid="47"/>
                                        </p:tgtEl>
                                        <p:attrNameLst>
                                          <p:attrName>style.visibility</p:attrName>
                                        </p:attrNameLst>
                                      </p:cBhvr>
                                      <p:to>
                                        <p:strVal val="visible"/>
                                      </p:to>
                                    </p:set>
                                    <p:animEffect transition="in" filter="barn(inVertical)">
                                      <p:cBhvr>
                                        <p:cTn id="24" dur="500"/>
                                        <p:tgtEl>
                                          <p:spTgt spid="47"/>
                                        </p:tgtEl>
                                      </p:cBhvr>
                                    </p:animEffect>
                                  </p:childTnLst>
                                </p:cTn>
                              </p:par>
                            </p:childTnLst>
                          </p:cTn>
                        </p:par>
                        <p:par>
                          <p:cTn id="25" fill="hold">
                            <p:stCondLst>
                              <p:cond delay="1250"/>
                            </p:stCondLst>
                            <p:childTnLst>
                              <p:par>
                                <p:cTn id="26" presetID="16" presetClass="entr" presetSubtype="21" fill="hold" grpId="0" nodeType="afterEffect">
                                  <p:stCondLst>
                                    <p:cond delay="250"/>
                                  </p:stCondLst>
                                  <p:childTnLst>
                                    <p:set>
                                      <p:cBhvr>
                                        <p:cTn id="27" dur="1" fill="hold">
                                          <p:stCondLst>
                                            <p:cond delay="0"/>
                                          </p:stCondLst>
                                        </p:cTn>
                                        <p:tgtEl>
                                          <p:spTgt spid="51"/>
                                        </p:tgtEl>
                                        <p:attrNameLst>
                                          <p:attrName>style.visibility</p:attrName>
                                        </p:attrNameLst>
                                      </p:cBhvr>
                                      <p:to>
                                        <p:strVal val="visible"/>
                                      </p:to>
                                    </p:set>
                                    <p:animEffect transition="in" filter="barn(inVertical)">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barn(inVertical)">
                                      <p:cBhvr>
                                        <p:cTn id="33" dur="500"/>
                                        <p:tgtEl>
                                          <p:spTgt spid="61"/>
                                        </p:tgtEl>
                                      </p:cBhvr>
                                    </p:animEffect>
                                  </p:childTnLst>
                                </p:cTn>
                              </p:par>
                            </p:childTnLst>
                          </p:cTn>
                        </p:par>
                        <p:par>
                          <p:cTn id="34" fill="hold">
                            <p:stCondLst>
                              <p:cond delay="500"/>
                            </p:stCondLst>
                            <p:childTnLst>
                              <p:par>
                                <p:cTn id="35" presetID="16" presetClass="entr" presetSubtype="21" fill="hold" grpId="0" nodeType="afterEffect">
                                  <p:stCondLst>
                                    <p:cond delay="250"/>
                                  </p:stCondLst>
                                  <p:childTnLst>
                                    <p:set>
                                      <p:cBhvr>
                                        <p:cTn id="36" dur="1" fill="hold">
                                          <p:stCondLst>
                                            <p:cond delay="0"/>
                                          </p:stCondLst>
                                        </p:cTn>
                                        <p:tgtEl>
                                          <p:spTgt spid="63"/>
                                        </p:tgtEl>
                                        <p:attrNameLst>
                                          <p:attrName>style.visibility</p:attrName>
                                        </p:attrNameLst>
                                      </p:cBhvr>
                                      <p:to>
                                        <p:strVal val="visible"/>
                                      </p:to>
                                    </p:set>
                                    <p:animEffect transition="in" filter="barn(inVertical)">
                                      <p:cBhvr>
                                        <p:cTn id="37" dur="500"/>
                                        <p:tgtEl>
                                          <p:spTgt spid="63"/>
                                        </p:tgtEl>
                                      </p:cBhvr>
                                    </p:animEffect>
                                  </p:childTnLst>
                                </p:cTn>
                              </p:par>
                            </p:childTnLst>
                          </p:cTn>
                        </p:par>
                        <p:par>
                          <p:cTn id="38" fill="hold">
                            <p:stCondLst>
                              <p:cond delay="1250"/>
                            </p:stCondLst>
                            <p:childTnLst>
                              <p:par>
                                <p:cTn id="39" presetID="16" presetClass="entr" presetSubtype="21" fill="hold" nodeType="afterEffect">
                                  <p:stCondLst>
                                    <p:cond delay="250"/>
                                  </p:stCondLst>
                                  <p:childTnLst>
                                    <p:set>
                                      <p:cBhvr>
                                        <p:cTn id="40" dur="1" fill="hold">
                                          <p:stCondLst>
                                            <p:cond delay="0"/>
                                          </p:stCondLst>
                                        </p:cTn>
                                        <p:tgtEl>
                                          <p:spTgt spid="2"/>
                                        </p:tgtEl>
                                        <p:attrNameLst>
                                          <p:attrName>style.visibility</p:attrName>
                                        </p:attrNameLst>
                                      </p:cBhvr>
                                      <p:to>
                                        <p:strVal val="visible"/>
                                      </p:to>
                                    </p:set>
                                    <p:animEffect transition="in" filter="barn(inVertical)">
                                      <p:cBhvr>
                                        <p:cTn id="41" dur="500"/>
                                        <p:tgtEl>
                                          <p:spTgt spid="2"/>
                                        </p:tgtEl>
                                      </p:cBhvr>
                                    </p:animEffect>
                                  </p:childTnLst>
                                </p:cTn>
                              </p:par>
                              <p:par>
                                <p:cTn id="42" presetID="16" presetClass="entr" presetSubtype="21" fill="hold" nodeType="withEffect">
                                  <p:stCondLst>
                                    <p:cond delay="250"/>
                                  </p:stCondLst>
                                  <p:childTnLst>
                                    <p:set>
                                      <p:cBhvr>
                                        <p:cTn id="43" dur="1" fill="hold">
                                          <p:stCondLst>
                                            <p:cond delay="0"/>
                                          </p:stCondLst>
                                        </p:cTn>
                                        <p:tgtEl>
                                          <p:spTgt spid="6"/>
                                        </p:tgtEl>
                                        <p:attrNameLst>
                                          <p:attrName>style.visibility</p:attrName>
                                        </p:attrNameLst>
                                      </p:cBhvr>
                                      <p:to>
                                        <p:strVal val="visible"/>
                                      </p:to>
                                    </p:set>
                                    <p:animEffect transition="in" filter="barn(inVertical)">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par>
                          <p:cTn id="50" fill="hold">
                            <p:stCondLst>
                              <p:cond delay="500"/>
                            </p:stCondLst>
                            <p:childTnLst>
                              <p:par>
                                <p:cTn id="51" presetID="16" presetClass="entr" presetSubtype="21" fill="hold" grpId="0" nodeType="afterEffect">
                                  <p:stCondLst>
                                    <p:cond delay="250"/>
                                  </p:stCondLst>
                                  <p:childTnLst>
                                    <p:set>
                                      <p:cBhvr>
                                        <p:cTn id="52" dur="1" fill="hold">
                                          <p:stCondLst>
                                            <p:cond delay="0"/>
                                          </p:stCondLst>
                                        </p:cTn>
                                        <p:tgtEl>
                                          <p:spTgt spid="41"/>
                                        </p:tgtEl>
                                        <p:attrNameLst>
                                          <p:attrName>style.visibility</p:attrName>
                                        </p:attrNameLst>
                                      </p:cBhvr>
                                      <p:to>
                                        <p:strVal val="visible"/>
                                      </p:to>
                                    </p:set>
                                    <p:animEffect transition="in" filter="barn(inVertical)">
                                      <p:cBhvr>
                                        <p:cTn id="53" dur="500"/>
                                        <p:tgtEl>
                                          <p:spTgt spid="41"/>
                                        </p:tgtEl>
                                      </p:cBhvr>
                                    </p:animEffect>
                                  </p:childTnLst>
                                </p:cTn>
                              </p:par>
                            </p:childTnLst>
                          </p:cTn>
                        </p:par>
                        <p:par>
                          <p:cTn id="54" fill="hold">
                            <p:stCondLst>
                              <p:cond delay="1250"/>
                            </p:stCondLst>
                            <p:childTnLst>
                              <p:par>
                                <p:cTn id="55" presetID="16" presetClass="entr" presetSubtype="21" fill="hold"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barn(inVertical)">
                                      <p:cBhvr>
                                        <p:cTn id="5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7" grpId="0" animBg="1"/>
      <p:bldP spid="49" grpId="0" animBg="1"/>
      <p:bldP spid="51" grpId="0" animBg="1"/>
      <p:bldP spid="61" grpId="0" animBg="1"/>
      <p:bldP spid="63" grpId="0" animBg="1"/>
      <p:bldP spid="87" grpId="0"/>
      <p:bldP spid="89" grpId="0"/>
      <p:bldP spid="9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a:extLst>
              <a:ext uri="{FF2B5EF4-FFF2-40B4-BE49-F238E27FC236}">
                <a16:creationId xmlns:a16="http://schemas.microsoft.com/office/drawing/2014/main" id="{8BC35EE4-8075-4ABF-95CB-5FA2980CBAC6}"/>
              </a:ext>
            </a:extLst>
          </p:cNvPr>
          <p:cNvSpPr txBox="1">
            <a:spLocks/>
          </p:cNvSpPr>
          <p:nvPr/>
        </p:nvSpPr>
        <p:spPr>
          <a:xfrm>
            <a:off x="388435" y="235051"/>
            <a:ext cx="11079078" cy="494673"/>
          </a:xfrm>
          <a:prstGeom prst="rect">
            <a:avLst/>
          </a:prstGeom>
        </p:spPr>
        <p:txBody>
          <a:bodyPr lIns="91440" tIns="45720" rIns="91440" bIns="45720" anchor="t">
            <a:noAutofit/>
          </a:bodyPr>
          <a:lstStyle>
            <a:defPPr>
              <a:defRPr lang="en-US"/>
            </a:defPPr>
            <a:lvl1pPr>
              <a:lnSpc>
                <a:spcPct val="90000"/>
              </a:lnSpc>
              <a:spcBef>
                <a:spcPct val="0"/>
              </a:spcBef>
              <a:buNone/>
              <a:defRPr sz="3200">
                <a:solidFill>
                  <a:srgbClr val="134373"/>
                </a:solidFill>
                <a:latin typeface="+mj-lt"/>
                <a:ea typeface="+mj-ea"/>
                <a:cs typeface="+mj-cs"/>
              </a:defRPr>
            </a:lvl1pPr>
          </a:lstStyle>
          <a:p>
            <a:pPr algn="ctr"/>
            <a:r>
              <a:rPr lang="en-AU" sz="3600" dirty="0">
                <a:latin typeface="Roboto Slab"/>
                <a:ea typeface="Roboto Slab"/>
                <a:cs typeface="Roboto"/>
              </a:rPr>
              <a:t>Analysis Platform</a:t>
            </a:r>
            <a:endParaRPr lang="en-US" sz="3600" dirty="0"/>
          </a:p>
        </p:txBody>
      </p:sp>
      <p:cxnSp>
        <p:nvCxnSpPr>
          <p:cNvPr id="5" name="Straight Connector 4">
            <a:extLst>
              <a:ext uri="{FF2B5EF4-FFF2-40B4-BE49-F238E27FC236}">
                <a16:creationId xmlns:a16="http://schemas.microsoft.com/office/drawing/2014/main" id="{0C910AD2-3F61-4D33-8D11-9EE7CCCD29B9}"/>
              </a:ext>
            </a:extLst>
          </p:cNvPr>
          <p:cNvCxnSpPr/>
          <p:nvPr/>
        </p:nvCxnSpPr>
        <p:spPr>
          <a:xfrm>
            <a:off x="663744" y="818850"/>
            <a:ext cx="11013594"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2" descr="Graphical user interface, application&#10;&#10;Description automatically generated">
            <a:extLst>
              <a:ext uri="{FF2B5EF4-FFF2-40B4-BE49-F238E27FC236}">
                <a16:creationId xmlns:a16="http://schemas.microsoft.com/office/drawing/2014/main" id="{6FE3E344-FB9D-44F6-5134-DB9A473D0A3C}"/>
              </a:ext>
            </a:extLst>
          </p:cNvPr>
          <p:cNvPicPr>
            <a:picLocks noChangeAspect="1"/>
          </p:cNvPicPr>
          <p:nvPr/>
        </p:nvPicPr>
        <p:blipFill>
          <a:blip r:embed="rId3"/>
          <a:stretch>
            <a:fillRect/>
          </a:stretch>
        </p:blipFill>
        <p:spPr>
          <a:xfrm>
            <a:off x="116114" y="1040011"/>
            <a:ext cx="7528066" cy="477461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TextBox 5">
            <a:extLst>
              <a:ext uri="{FF2B5EF4-FFF2-40B4-BE49-F238E27FC236}">
                <a16:creationId xmlns:a16="http://schemas.microsoft.com/office/drawing/2014/main" id="{BBD599A5-2457-C7A3-EF4B-38D2241C6D37}"/>
              </a:ext>
            </a:extLst>
          </p:cNvPr>
          <p:cNvSpPr txBox="1"/>
          <p:nvPr/>
        </p:nvSpPr>
        <p:spPr>
          <a:xfrm>
            <a:off x="7582192" y="909548"/>
            <a:ext cx="483718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solidFill>
                  <a:srgbClr val="002060"/>
                </a:solidFill>
                <a:latin typeface="Roboto"/>
                <a:ea typeface="Roboto"/>
                <a:cs typeface="Roboto"/>
              </a:rPr>
              <a:t>Includes </a:t>
            </a:r>
            <a:r>
              <a:rPr lang="en-US" sz="2000" b="1">
                <a:solidFill>
                  <a:srgbClr val="002060"/>
                </a:solidFill>
                <a:latin typeface="Roboto"/>
                <a:ea typeface="Roboto"/>
                <a:cs typeface="Roboto"/>
              </a:rPr>
              <a:t>all toolkits </a:t>
            </a:r>
            <a:r>
              <a:rPr lang="en-US" sz="2000">
                <a:solidFill>
                  <a:srgbClr val="002060"/>
                </a:solidFill>
                <a:latin typeface="Roboto"/>
                <a:ea typeface="Roboto"/>
                <a:cs typeface="Roboto"/>
              </a:rPr>
              <a:t>online to be used by country analysts </a:t>
            </a:r>
          </a:p>
        </p:txBody>
      </p:sp>
      <p:pic>
        <p:nvPicPr>
          <p:cNvPr id="9" name="Picture 8" descr="A picture containing domestic cat, night sky&#10;&#10;Description automatically generated">
            <a:extLst>
              <a:ext uri="{FF2B5EF4-FFF2-40B4-BE49-F238E27FC236}">
                <a16:creationId xmlns:a16="http://schemas.microsoft.com/office/drawing/2014/main" id="{8A4084D3-E609-84A4-32AB-2C17F55E1417}"/>
              </a:ext>
            </a:extLst>
          </p:cNvPr>
          <p:cNvPicPr>
            <a:picLocks noChangeAspect="1"/>
          </p:cNvPicPr>
          <p:nvPr/>
        </p:nvPicPr>
        <p:blipFill>
          <a:blip r:embed="rId4"/>
          <a:stretch>
            <a:fillRect/>
          </a:stretch>
        </p:blipFill>
        <p:spPr>
          <a:xfrm>
            <a:off x="6100388" y="1083159"/>
            <a:ext cx="1380203" cy="1433094"/>
          </a:xfrm>
          <a:prstGeom prst="rect">
            <a:avLst/>
          </a:prstGeom>
        </p:spPr>
      </p:pic>
      <p:sp>
        <p:nvSpPr>
          <p:cNvPr id="10" name="TextBox 9">
            <a:extLst>
              <a:ext uri="{FF2B5EF4-FFF2-40B4-BE49-F238E27FC236}">
                <a16:creationId xmlns:a16="http://schemas.microsoft.com/office/drawing/2014/main" id="{0F5428C0-34D2-9001-242B-BDDD764E86D1}"/>
              </a:ext>
            </a:extLst>
          </p:cNvPr>
          <p:cNvSpPr txBox="1"/>
          <p:nvPr/>
        </p:nvSpPr>
        <p:spPr>
          <a:xfrm>
            <a:off x="8478235" y="4654888"/>
            <a:ext cx="342928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002060"/>
                </a:solidFill>
                <a:latin typeface="Roboto" pitchFamily="2" charset="0"/>
                <a:ea typeface="Roboto" pitchFamily="2" charset="0"/>
              </a:rPr>
              <a:t>Includes </a:t>
            </a:r>
            <a:r>
              <a:rPr lang="en-US" sz="2000" b="1" dirty="0">
                <a:solidFill>
                  <a:srgbClr val="002060"/>
                </a:solidFill>
                <a:latin typeface="Roboto" pitchFamily="2" charset="0"/>
                <a:ea typeface="Roboto" pitchFamily="2" charset="0"/>
              </a:rPr>
              <a:t>visualization aids </a:t>
            </a:r>
            <a:r>
              <a:rPr lang="en-US" sz="2000" dirty="0">
                <a:solidFill>
                  <a:srgbClr val="002060"/>
                </a:solidFill>
                <a:latin typeface="Roboto" pitchFamily="2" charset="0"/>
                <a:ea typeface="Roboto" pitchFamily="2" charset="0"/>
              </a:rPr>
              <a:t>populated in real-time and </a:t>
            </a:r>
            <a:r>
              <a:rPr lang="en-US" sz="2000" b="1" dirty="0">
                <a:solidFill>
                  <a:srgbClr val="002060"/>
                </a:solidFill>
                <a:latin typeface="Roboto" pitchFamily="2" charset="0"/>
                <a:ea typeface="Roboto" pitchFamily="2" charset="0"/>
              </a:rPr>
              <a:t>evidence repository</a:t>
            </a:r>
            <a:endParaRPr lang="en-US" sz="2000" b="1" dirty="0">
              <a:solidFill>
                <a:srgbClr val="002060"/>
              </a:solidFill>
              <a:latin typeface="Roboto" pitchFamily="2" charset="0"/>
              <a:ea typeface="Roboto" pitchFamily="2" charset="0"/>
              <a:cs typeface="Calibri"/>
            </a:endParaRPr>
          </a:p>
        </p:txBody>
      </p:sp>
      <p:pic>
        <p:nvPicPr>
          <p:cNvPr id="11" name="Picture 10" descr="A picture containing domestic cat, night sky&#10;&#10;Description automatically generated">
            <a:extLst>
              <a:ext uri="{FF2B5EF4-FFF2-40B4-BE49-F238E27FC236}">
                <a16:creationId xmlns:a16="http://schemas.microsoft.com/office/drawing/2014/main" id="{3542A4BC-3381-6982-F792-40872B227342}"/>
              </a:ext>
            </a:extLst>
          </p:cNvPr>
          <p:cNvPicPr>
            <a:picLocks noChangeAspect="1"/>
          </p:cNvPicPr>
          <p:nvPr/>
        </p:nvPicPr>
        <p:blipFill>
          <a:blip r:embed="rId4"/>
          <a:stretch>
            <a:fillRect/>
          </a:stretch>
        </p:blipFill>
        <p:spPr>
          <a:xfrm rot="12717012">
            <a:off x="6588860" y="4271159"/>
            <a:ext cx="1711309" cy="1776888"/>
          </a:xfrm>
          <a:prstGeom prst="rect">
            <a:avLst/>
          </a:prstGeom>
        </p:spPr>
      </p:pic>
      <p:sp>
        <p:nvSpPr>
          <p:cNvPr id="3" name="TextBox 2">
            <a:extLst>
              <a:ext uri="{FF2B5EF4-FFF2-40B4-BE49-F238E27FC236}">
                <a16:creationId xmlns:a16="http://schemas.microsoft.com/office/drawing/2014/main" id="{2D17A226-25D1-B5C3-C82D-DF08F0907F06}"/>
              </a:ext>
            </a:extLst>
          </p:cNvPr>
          <p:cNvSpPr txBox="1"/>
          <p:nvPr/>
        </p:nvSpPr>
        <p:spPr>
          <a:xfrm>
            <a:off x="8059711" y="1773147"/>
            <a:ext cx="21549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2060"/>
                </a:solidFill>
                <a:latin typeface="Roboto"/>
                <a:ea typeface="Roboto"/>
                <a:cs typeface="Roboto"/>
              </a:rPr>
              <a:t>Reference tables </a:t>
            </a:r>
            <a:endParaRPr lang="en-US"/>
          </a:p>
        </p:txBody>
      </p:sp>
      <p:sp>
        <p:nvSpPr>
          <p:cNvPr id="7" name="TextBox 6">
            <a:extLst>
              <a:ext uri="{FF2B5EF4-FFF2-40B4-BE49-F238E27FC236}">
                <a16:creationId xmlns:a16="http://schemas.microsoft.com/office/drawing/2014/main" id="{DE4253F1-E86A-0DF3-945D-1DF477BFB9D7}"/>
              </a:ext>
            </a:extLst>
          </p:cNvPr>
          <p:cNvSpPr txBox="1"/>
          <p:nvPr/>
        </p:nvSpPr>
        <p:spPr>
          <a:xfrm>
            <a:off x="9885680" y="171704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2060"/>
                </a:solidFill>
                <a:latin typeface="Roboto"/>
                <a:ea typeface="Roboto"/>
                <a:cs typeface="Roboto"/>
              </a:rPr>
              <a:t>Workspaces </a:t>
            </a:r>
            <a:r>
              <a:rPr lang="en-US" sz="2000">
                <a:solidFill>
                  <a:srgbClr val="002060"/>
                </a:solidFill>
                <a:latin typeface="Roboto"/>
                <a:ea typeface="Roboto"/>
                <a:cs typeface="Roboto"/>
              </a:rPr>
              <a:t>​</a:t>
            </a:r>
            <a:endParaRPr lang="en-US"/>
          </a:p>
        </p:txBody>
      </p:sp>
      <p:pic>
        <p:nvPicPr>
          <p:cNvPr id="8" name="Picture 11" descr="A table of information&#10;&#10;Description automatically generated">
            <a:extLst>
              <a:ext uri="{FF2B5EF4-FFF2-40B4-BE49-F238E27FC236}">
                <a16:creationId xmlns:a16="http://schemas.microsoft.com/office/drawing/2014/main" id="{CD31383A-16BE-6999-E955-FE90B2A7CB99}"/>
              </a:ext>
            </a:extLst>
          </p:cNvPr>
          <p:cNvPicPr>
            <a:picLocks noChangeAspect="1"/>
          </p:cNvPicPr>
          <p:nvPr/>
        </p:nvPicPr>
        <p:blipFill>
          <a:blip r:embed="rId5"/>
          <a:stretch>
            <a:fillRect/>
          </a:stretch>
        </p:blipFill>
        <p:spPr>
          <a:xfrm>
            <a:off x="8280400" y="2138728"/>
            <a:ext cx="1270000" cy="1412144"/>
          </a:xfrm>
          <a:prstGeom prst="rect">
            <a:avLst/>
          </a:prstGeom>
        </p:spPr>
      </p:pic>
      <p:pic>
        <p:nvPicPr>
          <p:cNvPr id="13" name="Picture 13" descr="A screenshot of a computer&#10;&#10;Description automatically generated">
            <a:extLst>
              <a:ext uri="{FF2B5EF4-FFF2-40B4-BE49-F238E27FC236}">
                <a16:creationId xmlns:a16="http://schemas.microsoft.com/office/drawing/2014/main" id="{511DAF87-663B-E35B-AE50-BAD645ACC4BA}"/>
              </a:ext>
            </a:extLst>
          </p:cNvPr>
          <p:cNvPicPr>
            <a:picLocks noChangeAspect="1"/>
          </p:cNvPicPr>
          <p:nvPr/>
        </p:nvPicPr>
        <p:blipFill>
          <a:blip r:embed="rId6"/>
          <a:stretch>
            <a:fillRect/>
          </a:stretch>
        </p:blipFill>
        <p:spPr>
          <a:xfrm>
            <a:off x="9824720" y="2148412"/>
            <a:ext cx="2225040" cy="1230217"/>
          </a:xfrm>
          <a:prstGeom prst="rect">
            <a:avLst/>
          </a:prstGeom>
        </p:spPr>
      </p:pic>
    </p:spTree>
    <p:extLst>
      <p:ext uri="{BB962C8B-B14F-4D97-AF65-F5344CB8AC3E}">
        <p14:creationId xmlns:p14="http://schemas.microsoft.com/office/powerpoint/2010/main" val="195020567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D3C3A24-1E14-44DB-9887-B49834C0F80A}"/>
              </a:ext>
            </a:extLst>
          </p:cNvPr>
          <p:cNvSpPr>
            <a:spLocks noGrp="1"/>
          </p:cNvSpPr>
          <p:nvPr>
            <p:ph type="body" sz="quarter" idx="10"/>
          </p:nvPr>
        </p:nvSpPr>
        <p:spPr/>
        <p:txBody>
          <a:bodyPr>
            <a:normAutofit/>
          </a:bodyPr>
          <a:lstStyle/>
          <a:p>
            <a:pPr marL="0" indent="0">
              <a:buNone/>
            </a:pPr>
            <a:r>
              <a:rPr lang="en-US" sz="3200" dirty="0">
                <a:latin typeface="Roboto"/>
                <a:ea typeface="Roboto"/>
                <a:cs typeface="Roboto"/>
              </a:rPr>
              <a:t>Zola Dowell,</a:t>
            </a:r>
          </a:p>
          <a:p>
            <a:pPr marL="0" indent="0">
              <a:buNone/>
            </a:pPr>
            <a:r>
              <a:rPr lang="en-US" sz="3200" dirty="0">
                <a:solidFill>
                  <a:schemeClr val="accent2"/>
                </a:solidFill>
                <a:latin typeface="Roboto"/>
                <a:ea typeface="Roboto"/>
                <a:cs typeface="Roboto"/>
              </a:rPr>
              <a:t>Chief, Needs Analysis and Response Section</a:t>
            </a:r>
          </a:p>
          <a:p>
            <a:pPr marL="0" indent="0">
              <a:buNone/>
            </a:pPr>
            <a:r>
              <a:rPr lang="en-US" sz="3200" b="1" dirty="0">
                <a:solidFill>
                  <a:schemeClr val="accent2"/>
                </a:solidFill>
                <a:latin typeface="Roboto"/>
                <a:ea typeface="Roboto"/>
                <a:cs typeface="Roboto"/>
              </a:rPr>
              <a:t>OCHA</a:t>
            </a:r>
          </a:p>
        </p:txBody>
      </p:sp>
      <p:sp>
        <p:nvSpPr>
          <p:cNvPr id="6" name="Rectangle 5">
            <a:extLst>
              <a:ext uri="{FF2B5EF4-FFF2-40B4-BE49-F238E27FC236}">
                <a16:creationId xmlns:a16="http://schemas.microsoft.com/office/drawing/2014/main" id="{8F9F8D60-9BDC-4CDE-BEF0-B3B2C6E0B7E1}"/>
              </a:ext>
            </a:extLst>
          </p:cNvPr>
          <p:cNvSpPr/>
          <p:nvPr/>
        </p:nvSpPr>
        <p:spPr>
          <a:xfrm>
            <a:off x="129608" y="1904901"/>
            <a:ext cx="184731" cy="175432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600" b="0" i="0" u="none" strike="noStrike" kern="1200" cap="none" spc="0" normalizeH="0" baseline="0" noProof="0">
              <a:ln>
                <a:noFill/>
              </a:ln>
              <a:solidFill>
                <a:prstClr val="white"/>
              </a:solidFill>
              <a:effectLst/>
              <a:uLnTx/>
              <a:uFillTx/>
              <a:latin typeface="Roboto"/>
              <a:ea typeface="Robot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3600" b="0" i="0" u="none" strike="noStrike" kern="1200" cap="none" spc="0" normalizeH="0" baseline="0" noProof="0">
              <a:ln>
                <a:noFill/>
              </a:ln>
              <a:solidFill>
                <a:prstClr val="white"/>
              </a:solidFill>
              <a:effectLst/>
              <a:uLnTx/>
              <a:uFillTx/>
              <a:latin typeface="Roboto"/>
              <a:ea typeface="Roboto"/>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sng" strike="noStrike" kern="1200" cap="none" spc="0" normalizeH="0" baseline="0" noProof="0">
              <a:ln>
                <a:noFill/>
              </a:ln>
              <a:solidFill>
                <a:prstClr val="white"/>
              </a:solidFill>
              <a:effectLst/>
              <a:uLnTx/>
              <a:uFillTx/>
              <a:latin typeface="Roboto"/>
              <a:ea typeface="Roboto"/>
              <a:cs typeface="+mn-cs"/>
              <a:hlinkClick r:id="" action="ppaction://noaction">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sng" strike="noStrike" kern="1200" cap="none" spc="0" normalizeH="0" baseline="0" noProof="0">
              <a:ln>
                <a:noFill/>
              </a:ln>
              <a:solidFill>
                <a:prstClr val="white"/>
              </a:solidFill>
              <a:effectLst/>
              <a:uLnTx/>
              <a:uFillTx/>
              <a:latin typeface="Roboto"/>
              <a:ea typeface="Roboto"/>
              <a:cs typeface="+mn-cs"/>
              <a:hlinkClick r:id="" action="ppaction://noaction">
                <a:extLst>
                  <a:ext uri="{A12FA001-AC4F-418D-AE19-62706E023703}">
                    <ahyp:hlinkClr xmlns:ahyp="http://schemas.microsoft.com/office/drawing/2018/hyperlinkcolor" val="tx"/>
                  </a:ext>
                </a:extLst>
              </a:hlinkClick>
            </a:endParaRPr>
          </a:p>
        </p:txBody>
      </p:sp>
      <p:sp>
        <p:nvSpPr>
          <p:cNvPr id="2" name="TextBox 1">
            <a:extLst>
              <a:ext uri="{FF2B5EF4-FFF2-40B4-BE49-F238E27FC236}">
                <a16:creationId xmlns:a16="http://schemas.microsoft.com/office/drawing/2014/main" id="{504723F9-B9BD-0ED3-05C0-4AF5827DD0F0}"/>
              </a:ext>
            </a:extLst>
          </p:cNvPr>
          <p:cNvSpPr txBox="1"/>
          <p:nvPr/>
        </p:nvSpPr>
        <p:spPr>
          <a:xfrm>
            <a:off x="512443" y="2582009"/>
            <a:ext cx="5583557" cy="1077218"/>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Roboto"/>
                <a:ea typeface="Roboto"/>
                <a:cs typeface="Roboto"/>
              </a:rPr>
              <a:t>JIAF 2.0 Rollout and Country Support</a:t>
            </a:r>
          </a:p>
        </p:txBody>
      </p:sp>
    </p:spTree>
    <p:extLst>
      <p:ext uri="{BB962C8B-B14F-4D97-AF65-F5344CB8AC3E}">
        <p14:creationId xmlns:p14="http://schemas.microsoft.com/office/powerpoint/2010/main" val="1782029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00E3A121-A95C-4EF0-B4BC-99F7D738DEED}"/>
              </a:ext>
            </a:extLst>
          </p:cNvPr>
          <p:cNvSpPr/>
          <p:nvPr/>
        </p:nvSpPr>
        <p:spPr>
          <a:xfrm>
            <a:off x="11766175" y="4347345"/>
            <a:ext cx="841102" cy="380604"/>
          </a:xfrm>
          <a:prstGeom prst="rect">
            <a:avLst/>
          </a:prstGeom>
          <a:noFill/>
          <a:ln w="3175">
            <a:solidFill>
              <a:srgbClr val="DED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 name="Title 6">
            <a:extLst>
              <a:ext uri="{FF2B5EF4-FFF2-40B4-BE49-F238E27FC236}">
                <a16:creationId xmlns:a16="http://schemas.microsoft.com/office/drawing/2014/main" id="{CD718086-B0CE-6B26-61D5-0D0B4DF80D29}"/>
              </a:ext>
            </a:extLst>
          </p:cNvPr>
          <p:cNvSpPr txBox="1">
            <a:spLocks/>
          </p:cNvSpPr>
          <p:nvPr/>
        </p:nvSpPr>
        <p:spPr>
          <a:xfrm>
            <a:off x="663743" y="249281"/>
            <a:ext cx="10971795" cy="494673"/>
          </a:xfrm>
          <a:prstGeom prst="rect">
            <a:avLst/>
          </a:prstGeom>
        </p:spPr>
        <p:txBody>
          <a:bodyPr lIns="91440" tIns="45720" rIns="91440" bIns="45720" anchor="t">
            <a:noAutofit/>
          </a:bodyPr>
          <a:lstStyle>
            <a:defPPr>
              <a:defRPr lang="en-US"/>
            </a:defPPr>
            <a:lvl1pPr>
              <a:lnSpc>
                <a:spcPct val="90000"/>
              </a:lnSpc>
              <a:spcBef>
                <a:spcPct val="0"/>
              </a:spcBef>
              <a:buNone/>
              <a:defRPr sz="3200">
                <a:solidFill>
                  <a:srgbClr val="134373"/>
                </a:solidFill>
                <a:latin typeface="+mj-lt"/>
                <a:ea typeface="+mj-ea"/>
                <a:cs typeface="+mj-cs"/>
              </a:defRPr>
            </a:lvl1pPr>
          </a:lstStyle>
          <a:p>
            <a:pPr algn="ctr"/>
            <a:r>
              <a:rPr lang="en-AU" sz="3600" dirty="0">
                <a:latin typeface="Roboto Slab"/>
                <a:ea typeface="Roboto Slab"/>
                <a:cs typeface="Roboto"/>
              </a:rPr>
              <a:t>Analysis Process in Country</a:t>
            </a:r>
            <a:endParaRPr lang="en-US" dirty="0"/>
          </a:p>
        </p:txBody>
      </p:sp>
      <p:cxnSp>
        <p:nvCxnSpPr>
          <p:cNvPr id="3" name="Straight Connector 2">
            <a:extLst>
              <a:ext uri="{FF2B5EF4-FFF2-40B4-BE49-F238E27FC236}">
                <a16:creationId xmlns:a16="http://schemas.microsoft.com/office/drawing/2014/main" id="{28CC065B-8E3C-47F4-E8B9-64A50AA444F0}"/>
              </a:ext>
            </a:extLst>
          </p:cNvPr>
          <p:cNvCxnSpPr/>
          <p:nvPr/>
        </p:nvCxnSpPr>
        <p:spPr>
          <a:xfrm>
            <a:off x="663744" y="818850"/>
            <a:ext cx="11013594"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4" name="Google Shape;125;g25538d7c21b_0_31">
            <a:extLst>
              <a:ext uri="{FF2B5EF4-FFF2-40B4-BE49-F238E27FC236}">
                <a16:creationId xmlns:a16="http://schemas.microsoft.com/office/drawing/2014/main" id="{3F906124-F33B-EE06-D6DA-200E33E3C701}"/>
              </a:ext>
            </a:extLst>
          </p:cNvPr>
          <p:cNvGrpSpPr/>
          <p:nvPr/>
        </p:nvGrpSpPr>
        <p:grpSpPr>
          <a:xfrm>
            <a:off x="7184882" y="2560959"/>
            <a:ext cx="3531565" cy="4496094"/>
            <a:chOff x="3114741" y="1189782"/>
            <a:chExt cx="3562200" cy="3295541"/>
          </a:xfrm>
        </p:grpSpPr>
        <p:sp>
          <p:nvSpPr>
            <p:cNvPr id="15" name="Google Shape;126;g25538d7c21b_0_31">
              <a:extLst>
                <a:ext uri="{FF2B5EF4-FFF2-40B4-BE49-F238E27FC236}">
                  <a16:creationId xmlns:a16="http://schemas.microsoft.com/office/drawing/2014/main" id="{8C601EB4-6556-3B61-DAFB-74A59FA1DE10}"/>
                </a:ext>
              </a:extLst>
            </p:cNvPr>
            <p:cNvSpPr/>
            <p:nvPr/>
          </p:nvSpPr>
          <p:spPr>
            <a:xfrm>
              <a:off x="3114741" y="1189782"/>
              <a:ext cx="3562200" cy="669000"/>
            </a:xfrm>
            <a:prstGeom prst="chevron">
              <a:avLst>
                <a:gd name="adj" fmla="val 50000"/>
              </a:avLst>
            </a:prstGeom>
            <a:solidFill>
              <a:srgbClr val="B79ADE"/>
            </a:solidFill>
            <a:ln w="9525" cap="flat" cmpd="sng">
              <a:noFill/>
              <a:prstDash val="solid"/>
              <a:round/>
              <a:headEnd type="none" w="sm" len="sm"/>
              <a:tailEnd type="none" w="sm" len="sm"/>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600"/>
                </a:spcAft>
                <a:buClr>
                  <a:schemeClr val="dk1"/>
                </a:buClr>
                <a:buSzPts val="1300"/>
              </a:pPr>
              <a:r>
                <a:rPr lang="en-US" sz="1600" b="1" dirty="0">
                  <a:solidFill>
                    <a:schemeClr val="lt1"/>
                  </a:solidFill>
                  <a:effectLst>
                    <a:outerShdw blurRad="38100" dist="38100" dir="2700000" algn="tl">
                      <a:srgbClr val="000000">
                        <a:alpha val="43137"/>
                      </a:srgbClr>
                    </a:outerShdw>
                  </a:effectLst>
                  <a:latin typeface="Roboto"/>
                  <a:sym typeface="Comfortaa"/>
                </a:rPr>
                <a:t>Module 3</a:t>
              </a:r>
              <a:endParaRPr lang="en-US" sz="1600" b="1" dirty="0">
                <a:solidFill>
                  <a:schemeClr val="lt1"/>
                </a:solidFill>
                <a:effectLst>
                  <a:outerShdw blurRad="38100" dist="38100" dir="2700000" algn="tl">
                    <a:srgbClr val="000000">
                      <a:alpha val="43137"/>
                    </a:srgbClr>
                  </a:outerShdw>
                </a:effectLst>
                <a:latin typeface="Roboto"/>
              </a:endParaRPr>
            </a:p>
            <a:p>
              <a:pPr algn="ctr">
                <a:spcAft>
                  <a:spcPts val="600"/>
                </a:spcAft>
                <a:buClr>
                  <a:schemeClr val="dk1"/>
                </a:buClr>
                <a:buSzPts val="1300"/>
              </a:pPr>
              <a:r>
                <a:rPr lang="en-US" sz="1600" b="1" dirty="0">
                  <a:solidFill>
                    <a:schemeClr val="lt1"/>
                  </a:solidFill>
                  <a:latin typeface="Roboto"/>
                  <a:sym typeface="Comfortaa"/>
                </a:rPr>
                <a:t>Intersectoral Analyses</a:t>
              </a:r>
              <a:endParaRPr sz="1600" b="1" dirty="0">
                <a:solidFill>
                  <a:schemeClr val="lt1"/>
                </a:solidFill>
                <a:latin typeface="Roboto"/>
              </a:endParaRPr>
            </a:p>
          </p:txBody>
        </p:sp>
        <p:sp>
          <p:nvSpPr>
            <p:cNvPr id="16" name="Google Shape;127;g25538d7c21b_0_31">
              <a:extLst>
                <a:ext uri="{FF2B5EF4-FFF2-40B4-BE49-F238E27FC236}">
                  <a16:creationId xmlns:a16="http://schemas.microsoft.com/office/drawing/2014/main" id="{B1634953-B13C-7638-CFF0-90228F57A010}"/>
                </a:ext>
              </a:extLst>
            </p:cNvPr>
            <p:cNvSpPr txBox="1"/>
            <p:nvPr/>
          </p:nvSpPr>
          <p:spPr>
            <a:xfrm>
              <a:off x="3255668" y="1869623"/>
              <a:ext cx="3040499" cy="2615700"/>
            </a:xfrm>
            <a:prstGeom prst="rect">
              <a:avLst/>
            </a:prstGeom>
            <a:noFill/>
            <a:ln>
              <a:noFill/>
            </a:ln>
          </p:spPr>
          <p:txBody>
            <a:bodyPr spcFirstLastPara="1" wrap="square" lIns="121900" tIns="121900" rIns="121900" bIns="1219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chemeClr val="accent3"/>
                </a:buClr>
                <a:buSzPts val="1400"/>
              </a:pPr>
              <a:r>
                <a:rPr lang="en-US" sz="1600" dirty="0">
                  <a:solidFill>
                    <a:srgbClr val="9063CC"/>
                  </a:solidFill>
                  <a:latin typeface="Roboto"/>
                  <a:ea typeface="Comfortaa"/>
                  <a:cs typeface="Comfortaa"/>
                  <a:sym typeface="Comfortaa"/>
                </a:rPr>
                <a:t>J</a:t>
              </a:r>
              <a:r>
                <a:rPr lang="en-US" sz="1600" b="0" i="0" u="none" strike="noStrike" cap="none" dirty="0">
                  <a:solidFill>
                    <a:srgbClr val="9063CC"/>
                  </a:solidFill>
                  <a:latin typeface="Roboto"/>
                  <a:ea typeface="Comfortaa"/>
                  <a:cs typeface="Comfortaa"/>
                  <a:sym typeface="Comfortaa"/>
                </a:rPr>
                <a:t>oint</a:t>
              </a:r>
              <a:r>
                <a:rPr lang="en-US" sz="1600" dirty="0">
                  <a:solidFill>
                    <a:srgbClr val="9063CC"/>
                  </a:solidFill>
                  <a:latin typeface="Roboto"/>
                  <a:ea typeface="Comfortaa"/>
                  <a:cs typeface="Comfortaa"/>
                  <a:sym typeface="Comfortaa"/>
                </a:rPr>
                <a:t> working session(s) to</a:t>
              </a:r>
              <a:r>
                <a:rPr lang="en-US" sz="1600" b="0" i="0" u="none" strike="noStrike" cap="none" dirty="0">
                  <a:solidFill>
                    <a:srgbClr val="9063CC"/>
                  </a:solidFill>
                  <a:latin typeface="Roboto"/>
                  <a:ea typeface="Comfortaa"/>
                  <a:cs typeface="Comfortaa"/>
                  <a:sym typeface="Comfortaa"/>
                </a:rPr>
                <a:t> examine sectoral analyses and conduct intersectoral analyses</a:t>
              </a:r>
              <a:r>
                <a:rPr lang="en-US" sz="1600" dirty="0">
                  <a:solidFill>
                    <a:srgbClr val="9063CC"/>
                  </a:solidFill>
                  <a:latin typeface="Roboto"/>
                  <a:ea typeface="Comfortaa"/>
                  <a:cs typeface="Comfortaa"/>
                  <a:sym typeface="Comfortaa"/>
                </a:rPr>
                <a:t> </a:t>
              </a:r>
              <a:endParaRPr lang="en-US" sz="1600" b="0" i="0" u="none" strike="noStrike" cap="none" dirty="0">
                <a:solidFill>
                  <a:srgbClr val="9063CC"/>
                </a:solidFill>
                <a:latin typeface="Roboto"/>
                <a:ea typeface="Comfortaa"/>
                <a:cs typeface="Comfortaa"/>
              </a:endParaRPr>
            </a:p>
          </p:txBody>
        </p:sp>
      </p:grpSp>
      <p:grpSp>
        <p:nvGrpSpPr>
          <p:cNvPr id="6" name="Google Shape;128;g25538d7c21b_0_31">
            <a:extLst>
              <a:ext uri="{FF2B5EF4-FFF2-40B4-BE49-F238E27FC236}">
                <a16:creationId xmlns:a16="http://schemas.microsoft.com/office/drawing/2014/main" id="{B29980EF-8CC5-7042-B199-9790CFC89669}"/>
              </a:ext>
            </a:extLst>
          </p:cNvPr>
          <p:cNvGrpSpPr/>
          <p:nvPr/>
        </p:nvGrpSpPr>
        <p:grpSpPr>
          <a:xfrm>
            <a:off x="1466318" y="2568935"/>
            <a:ext cx="3199654" cy="1970085"/>
            <a:chOff x="0" y="1189988"/>
            <a:chExt cx="2214600" cy="1477599"/>
          </a:xfrm>
        </p:grpSpPr>
        <p:sp>
          <p:nvSpPr>
            <p:cNvPr id="13" name="Google Shape;129;g25538d7c21b_0_31">
              <a:extLst>
                <a:ext uri="{FF2B5EF4-FFF2-40B4-BE49-F238E27FC236}">
                  <a16:creationId xmlns:a16="http://schemas.microsoft.com/office/drawing/2014/main" id="{55473B69-391F-DF60-CFBC-7546A8D6EFB7}"/>
                </a:ext>
              </a:extLst>
            </p:cNvPr>
            <p:cNvSpPr/>
            <p:nvPr/>
          </p:nvSpPr>
          <p:spPr>
            <a:xfrm>
              <a:off x="0" y="1189988"/>
              <a:ext cx="2214600" cy="678569"/>
            </a:xfrm>
            <a:prstGeom prst="homePlate">
              <a:avLst>
                <a:gd name="adj" fmla="val 50000"/>
              </a:avLst>
            </a:prstGeom>
            <a:solidFill>
              <a:srgbClr val="93C47D"/>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Clr>
                  <a:schemeClr val="dk1"/>
                </a:buClr>
                <a:buSzPts val="1300"/>
                <a:buFont typeface="Arial"/>
                <a:buNone/>
              </a:pPr>
              <a:r>
                <a:rPr lang="en-US" sz="1600" b="1" dirty="0">
                  <a:solidFill>
                    <a:schemeClr val="lt1"/>
                  </a:solidFill>
                  <a:effectLst>
                    <a:outerShdw blurRad="38100" dist="38100" dir="2700000" algn="tl">
                      <a:srgbClr val="000000">
                        <a:alpha val="43137"/>
                      </a:srgbClr>
                    </a:outerShdw>
                  </a:effectLst>
                  <a:latin typeface="Roboto"/>
                  <a:ea typeface="Comfortaa"/>
                  <a:cs typeface="Comfortaa"/>
                  <a:sym typeface="Comfortaa"/>
                </a:rPr>
                <a:t>Module 1</a:t>
              </a:r>
            </a:p>
            <a:p>
              <a:pPr marL="0" lvl="0" indent="0" algn="ctr" rtl="0">
                <a:spcBef>
                  <a:spcPts val="0"/>
                </a:spcBef>
                <a:spcAft>
                  <a:spcPts val="0"/>
                </a:spcAft>
                <a:buClr>
                  <a:schemeClr val="dk1"/>
                </a:buClr>
                <a:buSzPts val="1300"/>
                <a:buFont typeface="Arial"/>
                <a:buNone/>
              </a:pPr>
              <a:r>
                <a:rPr lang="en-US" sz="1600" b="1" dirty="0">
                  <a:solidFill>
                    <a:schemeClr val="lt1"/>
                  </a:solidFill>
                  <a:latin typeface="Roboto"/>
                  <a:ea typeface="Comfortaa"/>
                  <a:cs typeface="Comfortaa"/>
                  <a:sym typeface="Comfortaa"/>
                </a:rPr>
                <a:t>Contributing Factors and Scope</a:t>
              </a:r>
              <a:endParaRPr lang="en-US" sz="1600" b="1" dirty="0">
                <a:solidFill>
                  <a:schemeClr val="lt1"/>
                </a:solidFill>
                <a:latin typeface="Roboto"/>
                <a:ea typeface="Comfortaa"/>
                <a:cs typeface="Comfortaa"/>
              </a:endParaRPr>
            </a:p>
          </p:txBody>
        </p:sp>
        <p:sp>
          <p:nvSpPr>
            <p:cNvPr id="14" name="Google Shape;130;g25538d7c21b_0_31">
              <a:extLst>
                <a:ext uri="{FF2B5EF4-FFF2-40B4-BE49-F238E27FC236}">
                  <a16:creationId xmlns:a16="http://schemas.microsoft.com/office/drawing/2014/main" id="{13A85332-D18F-66BB-28BA-ED34D65EA78C}"/>
                </a:ext>
              </a:extLst>
            </p:cNvPr>
            <p:cNvSpPr txBox="1"/>
            <p:nvPr/>
          </p:nvSpPr>
          <p:spPr>
            <a:xfrm>
              <a:off x="57532" y="1893887"/>
              <a:ext cx="1881600" cy="773700"/>
            </a:xfrm>
            <a:prstGeom prst="rect">
              <a:avLst/>
            </a:prstGeom>
            <a:noFill/>
            <a:ln>
              <a:noFill/>
            </a:ln>
          </p:spPr>
          <p:txBody>
            <a:bodyPr spcFirstLastPara="1" wrap="square" lIns="121900" tIns="121900" rIns="121900" bIns="1219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chemeClr val="accent3"/>
                </a:buClr>
                <a:buSzPts val="1400"/>
                <a:buFont typeface="Roboto"/>
                <a:buNone/>
              </a:pPr>
              <a:r>
                <a:rPr lang="en-US" sz="1600" dirty="0">
                  <a:solidFill>
                    <a:srgbClr val="6AA84F"/>
                  </a:solidFill>
                  <a:latin typeface="Roboto"/>
                  <a:ea typeface="Comfortaa"/>
                  <a:cs typeface="Comfortaa"/>
                  <a:sym typeface="Comfortaa"/>
                </a:rPr>
                <a:t>J</a:t>
              </a:r>
              <a:r>
                <a:rPr lang="en-US" sz="1600" b="0" i="0" u="none" strike="noStrike" cap="none" dirty="0">
                  <a:solidFill>
                    <a:srgbClr val="6AA84F"/>
                  </a:solidFill>
                  <a:latin typeface="Roboto"/>
                  <a:ea typeface="Comfortaa"/>
                  <a:cs typeface="Comfortaa"/>
                  <a:sym typeface="Comfortaa"/>
                </a:rPr>
                <a:t>oint working session </a:t>
              </a:r>
            </a:p>
            <a:p>
              <a:pPr marL="0" marR="0" lvl="0" indent="0" algn="ctr" rtl="0">
                <a:lnSpc>
                  <a:spcPct val="100000"/>
                </a:lnSpc>
                <a:spcBef>
                  <a:spcPts val="0"/>
                </a:spcBef>
                <a:spcAft>
                  <a:spcPts val="0"/>
                </a:spcAft>
                <a:buClr>
                  <a:schemeClr val="accent3"/>
                </a:buClr>
                <a:buSzPts val="1400"/>
                <a:buFont typeface="Roboto"/>
                <a:buNone/>
              </a:pPr>
              <a:r>
                <a:rPr lang="en-US" sz="1600" b="0" i="0" u="none" strike="noStrike" cap="none" dirty="0">
                  <a:solidFill>
                    <a:srgbClr val="6AA84F"/>
                  </a:solidFill>
                  <a:latin typeface="Roboto"/>
                  <a:ea typeface="Comfortaa"/>
                  <a:cs typeface="Comfortaa"/>
                  <a:sym typeface="Comfortaa"/>
                </a:rPr>
                <a:t>to identify common parameters and scope</a:t>
              </a:r>
              <a:endParaRPr lang="en-US" sz="1600" b="0" i="0" u="none" strike="noStrike" cap="none" dirty="0">
                <a:solidFill>
                  <a:srgbClr val="6AA84F"/>
                </a:solidFill>
                <a:latin typeface="Roboto"/>
                <a:ea typeface="Comfortaa"/>
                <a:cs typeface="Comfortaa"/>
              </a:endParaRPr>
            </a:p>
            <a:p>
              <a:pPr marL="0" marR="0" lvl="0" indent="0" algn="l" rtl="0">
                <a:lnSpc>
                  <a:spcPct val="115000"/>
                </a:lnSpc>
                <a:spcBef>
                  <a:spcPts val="0"/>
                </a:spcBef>
                <a:spcAft>
                  <a:spcPts val="0"/>
                </a:spcAft>
                <a:buClr>
                  <a:srgbClr val="000000"/>
                </a:buClr>
                <a:buSzPts val="1300"/>
                <a:buFont typeface="Arial"/>
                <a:buNone/>
              </a:pPr>
              <a:endParaRPr sz="1300" b="0" i="0" u="none" strike="noStrike" cap="none" dirty="0">
                <a:solidFill>
                  <a:srgbClr val="A9D18E"/>
                </a:solidFill>
                <a:latin typeface="Roboto"/>
                <a:ea typeface="Comfortaa"/>
                <a:cs typeface="Comfortaa"/>
              </a:endParaRPr>
            </a:p>
          </p:txBody>
        </p:sp>
      </p:grpSp>
      <p:grpSp>
        <p:nvGrpSpPr>
          <p:cNvPr id="7" name="Google Shape;131;g25538d7c21b_0_31">
            <a:extLst>
              <a:ext uri="{FF2B5EF4-FFF2-40B4-BE49-F238E27FC236}">
                <a16:creationId xmlns:a16="http://schemas.microsoft.com/office/drawing/2014/main" id="{79D75511-955E-759E-99F1-D85F2ADF4780}"/>
              </a:ext>
            </a:extLst>
          </p:cNvPr>
          <p:cNvGrpSpPr/>
          <p:nvPr/>
        </p:nvGrpSpPr>
        <p:grpSpPr>
          <a:xfrm>
            <a:off x="4184644" y="2559620"/>
            <a:ext cx="3459913" cy="4136743"/>
            <a:chOff x="1299389" y="1189773"/>
            <a:chExt cx="2595000" cy="3019498"/>
          </a:xfrm>
        </p:grpSpPr>
        <p:sp>
          <p:nvSpPr>
            <p:cNvPr id="11" name="Google Shape;132;g25538d7c21b_0_31">
              <a:extLst>
                <a:ext uri="{FF2B5EF4-FFF2-40B4-BE49-F238E27FC236}">
                  <a16:creationId xmlns:a16="http://schemas.microsoft.com/office/drawing/2014/main" id="{F592989C-4158-FD3B-753F-C3F4B8E4DE9F}"/>
                </a:ext>
              </a:extLst>
            </p:cNvPr>
            <p:cNvSpPr/>
            <p:nvPr/>
          </p:nvSpPr>
          <p:spPr>
            <a:xfrm>
              <a:off x="1299389" y="1189773"/>
              <a:ext cx="2595000" cy="669000"/>
            </a:xfrm>
            <a:prstGeom prst="chevron">
              <a:avLst>
                <a:gd name="adj" fmla="val 50000"/>
              </a:avLst>
            </a:prstGeom>
            <a:solidFill>
              <a:srgbClr val="F6B26B"/>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Clr>
                  <a:schemeClr val="dk1"/>
                </a:buClr>
                <a:buSzPts val="1300"/>
                <a:buFont typeface="Arial"/>
                <a:buNone/>
              </a:pPr>
              <a:r>
                <a:rPr lang="en-US" sz="1600" b="1" dirty="0">
                  <a:solidFill>
                    <a:schemeClr val="lt1"/>
                  </a:solidFill>
                  <a:effectLst>
                    <a:outerShdw blurRad="38100" dist="38100" dir="2700000" algn="tl">
                      <a:srgbClr val="000000">
                        <a:alpha val="43137"/>
                      </a:srgbClr>
                    </a:outerShdw>
                  </a:effectLst>
                  <a:latin typeface="Roboto"/>
                  <a:ea typeface="Comfortaa"/>
                  <a:cs typeface="Comfortaa"/>
                  <a:sym typeface="Comfortaa"/>
                </a:rPr>
                <a:t>Module 2</a:t>
              </a:r>
            </a:p>
            <a:p>
              <a:pPr marL="0" lvl="0" indent="0" algn="ctr" rtl="0">
                <a:spcBef>
                  <a:spcPts val="0"/>
                </a:spcBef>
                <a:spcAft>
                  <a:spcPts val="0"/>
                </a:spcAft>
                <a:buClr>
                  <a:schemeClr val="dk1"/>
                </a:buClr>
                <a:buSzPts val="1300"/>
                <a:buFont typeface="Arial"/>
                <a:buNone/>
              </a:pPr>
              <a:r>
                <a:rPr lang="en-US" sz="1600" b="1" dirty="0">
                  <a:solidFill>
                    <a:schemeClr val="lt1"/>
                  </a:solidFill>
                  <a:latin typeface="Roboto"/>
                  <a:ea typeface="Comfortaa"/>
                  <a:cs typeface="Comfortaa"/>
                  <a:sym typeface="Comfortaa"/>
                </a:rPr>
                <a:t>Interoperable Sectoral Analysis</a:t>
              </a:r>
              <a:endParaRPr lang="en-US" sz="1600" b="1" dirty="0">
                <a:solidFill>
                  <a:schemeClr val="lt1"/>
                </a:solidFill>
                <a:latin typeface="Roboto"/>
                <a:ea typeface="Comfortaa"/>
                <a:cs typeface="Comfortaa"/>
              </a:endParaRPr>
            </a:p>
          </p:txBody>
        </p:sp>
        <p:sp>
          <p:nvSpPr>
            <p:cNvPr id="12" name="Google Shape;133;g25538d7c21b_0_31">
              <a:extLst>
                <a:ext uri="{FF2B5EF4-FFF2-40B4-BE49-F238E27FC236}">
                  <a16:creationId xmlns:a16="http://schemas.microsoft.com/office/drawing/2014/main" id="{497F4271-6A72-ABAE-AE21-9412BF21BADB}"/>
                </a:ext>
              </a:extLst>
            </p:cNvPr>
            <p:cNvSpPr txBox="1"/>
            <p:nvPr/>
          </p:nvSpPr>
          <p:spPr>
            <a:xfrm>
              <a:off x="1521413" y="1858771"/>
              <a:ext cx="2133000" cy="2350500"/>
            </a:xfrm>
            <a:prstGeom prst="rect">
              <a:avLst/>
            </a:prstGeom>
            <a:noFill/>
            <a:ln>
              <a:noFill/>
            </a:ln>
          </p:spPr>
          <p:txBody>
            <a:bodyPr spcFirstLastPara="1" wrap="square" lIns="121900" tIns="121900" rIns="121900" bIns="12190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uClr>
                  <a:schemeClr val="dk1"/>
                </a:buClr>
                <a:buSzPts val="1100"/>
              </a:pPr>
              <a:r>
                <a:rPr lang="en-US" sz="1600" b="0" i="0" u="none" strike="noStrike" cap="none" dirty="0">
                  <a:solidFill>
                    <a:schemeClr val="accent2">
                      <a:lumMod val="75000"/>
                    </a:schemeClr>
                  </a:solidFill>
                  <a:latin typeface="Roboto"/>
                  <a:ea typeface="Comfortaa"/>
                  <a:cs typeface="Comfortaa"/>
                  <a:sym typeface="Comfortaa"/>
                </a:rPr>
                <a:t>Sectors conduct sectoral needs analyses, subm</a:t>
              </a:r>
              <a:r>
                <a:rPr lang="en-US" sz="1600" dirty="0">
                  <a:solidFill>
                    <a:schemeClr val="accent2">
                      <a:lumMod val="75000"/>
                    </a:schemeClr>
                  </a:solidFill>
                  <a:latin typeface="Roboto"/>
                  <a:ea typeface="Comfortaa"/>
                  <a:cs typeface="Comfortaa"/>
                  <a:sym typeface="Comfortaa"/>
                </a:rPr>
                <a:t>it sectoral findings and methods </a:t>
              </a:r>
              <a:endParaRPr lang="en-US" sz="1600" b="0" i="0" u="none" strike="noStrike" cap="none" dirty="0">
                <a:solidFill>
                  <a:schemeClr val="accent2">
                    <a:lumMod val="75000"/>
                  </a:schemeClr>
                </a:solidFill>
                <a:latin typeface="Roboto"/>
                <a:ea typeface="Comfortaa"/>
                <a:cs typeface="Comfortaa"/>
              </a:endParaRPr>
            </a:p>
          </p:txBody>
        </p:sp>
      </p:grpSp>
      <p:sp>
        <p:nvSpPr>
          <p:cNvPr id="8" name="Google Shape;134;g25538d7c21b_0_31">
            <a:extLst>
              <a:ext uri="{FF2B5EF4-FFF2-40B4-BE49-F238E27FC236}">
                <a16:creationId xmlns:a16="http://schemas.microsoft.com/office/drawing/2014/main" id="{132948BA-94BD-EC48-49EC-93B7207D83E7}"/>
              </a:ext>
            </a:extLst>
          </p:cNvPr>
          <p:cNvSpPr/>
          <p:nvPr/>
        </p:nvSpPr>
        <p:spPr>
          <a:xfrm flipH="1">
            <a:off x="6026743" y="2074521"/>
            <a:ext cx="1931100" cy="485100"/>
          </a:xfrm>
          <a:prstGeom prst="bentArrow">
            <a:avLst>
              <a:gd name="adj1" fmla="val 25000"/>
              <a:gd name="adj2" fmla="val 25000"/>
              <a:gd name="adj3" fmla="val 25000"/>
              <a:gd name="adj4" fmla="val 43750"/>
            </a:avLst>
          </a:prstGeom>
          <a:solidFill>
            <a:srgbClr val="B79ADE"/>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135;g25538d7c21b_0_31">
            <a:extLst>
              <a:ext uri="{FF2B5EF4-FFF2-40B4-BE49-F238E27FC236}">
                <a16:creationId xmlns:a16="http://schemas.microsoft.com/office/drawing/2014/main" id="{AE9CF307-4D63-4A62-7B98-B056181C084C}"/>
              </a:ext>
            </a:extLst>
          </p:cNvPr>
          <p:cNvSpPr/>
          <p:nvPr/>
        </p:nvSpPr>
        <p:spPr>
          <a:xfrm rot="16200000" flipH="1">
            <a:off x="6015568" y="2105521"/>
            <a:ext cx="423300" cy="485100"/>
          </a:xfrm>
          <a:prstGeom prst="bentArrow">
            <a:avLst>
              <a:gd name="adj1" fmla="val 25000"/>
              <a:gd name="adj2" fmla="val 25000"/>
              <a:gd name="adj3" fmla="val 25000"/>
              <a:gd name="adj4" fmla="val 43750"/>
            </a:avLst>
          </a:prstGeom>
          <a:solidFill>
            <a:srgbClr val="B79ADE"/>
          </a:solidFill>
          <a:ln>
            <a:noFill/>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136;g25538d7c21b_0_31">
            <a:extLst>
              <a:ext uri="{FF2B5EF4-FFF2-40B4-BE49-F238E27FC236}">
                <a16:creationId xmlns:a16="http://schemas.microsoft.com/office/drawing/2014/main" id="{2CDDC8F5-0D31-39A8-9122-6A149A47069F}"/>
              </a:ext>
            </a:extLst>
          </p:cNvPr>
          <p:cNvSpPr txBox="1"/>
          <p:nvPr/>
        </p:nvSpPr>
        <p:spPr>
          <a:xfrm>
            <a:off x="5321743" y="1316000"/>
            <a:ext cx="3341100" cy="738633"/>
          </a:xfrm>
          <a:prstGeom prst="rect">
            <a:avLst/>
          </a:prstGeom>
          <a:solidFill>
            <a:schemeClr val="lt1"/>
          </a:solidFill>
          <a:ln>
            <a:noFill/>
          </a:ln>
        </p:spPr>
        <p:txBody>
          <a:bodyPr spcFirstLastPara="1" wrap="square" lIns="91425" tIns="91425" rIns="91425" bIns="91425" anchor="t"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rtl="0">
              <a:lnSpc>
                <a:spcPct val="100000"/>
              </a:lnSpc>
              <a:spcBef>
                <a:spcPts val="0"/>
              </a:spcBef>
              <a:spcAft>
                <a:spcPts val="0"/>
              </a:spcAft>
              <a:buClr>
                <a:srgbClr val="000000"/>
              </a:buClr>
              <a:buSzPts val="1200"/>
              <a:buFont typeface="Arial"/>
              <a:buNone/>
            </a:pPr>
            <a:r>
              <a:rPr lang="en-US" dirty="0">
                <a:solidFill>
                  <a:srgbClr val="002060"/>
                </a:solidFill>
                <a:latin typeface="Roboto"/>
                <a:ea typeface="Comfortaa"/>
                <a:cs typeface="Comfortaa"/>
                <a:sym typeface="Comfortaa"/>
              </a:rPr>
              <a:t>Optional t</a:t>
            </a:r>
            <a:r>
              <a:rPr lang="en-US" b="0" i="0" u="none" strike="noStrike" cap="none" dirty="0">
                <a:solidFill>
                  <a:srgbClr val="002060"/>
                </a:solidFill>
                <a:latin typeface="Roboto"/>
                <a:ea typeface="Comfortaa"/>
                <a:cs typeface="Comfortaa"/>
                <a:sym typeface="Comfortaa"/>
              </a:rPr>
              <a:t>ime for sectors </a:t>
            </a:r>
            <a:r>
              <a:rPr lang="en-US" dirty="0">
                <a:solidFill>
                  <a:srgbClr val="002060"/>
                </a:solidFill>
                <a:latin typeface="Roboto"/>
                <a:ea typeface="Comfortaa"/>
                <a:cs typeface="Comfortaa"/>
                <a:sym typeface="Comfortaa"/>
              </a:rPr>
              <a:t>to</a:t>
            </a:r>
            <a:r>
              <a:rPr lang="en-US" b="0" i="0" u="none" strike="noStrike" cap="none" dirty="0">
                <a:solidFill>
                  <a:srgbClr val="002060"/>
                </a:solidFill>
                <a:latin typeface="Roboto"/>
                <a:ea typeface="Comfortaa"/>
                <a:cs typeface="Comfortaa"/>
                <a:sym typeface="Comfortaa"/>
              </a:rPr>
              <a:t> revise initial findings</a:t>
            </a:r>
            <a:endParaRPr lang="en-US" b="0" i="0" u="none" strike="noStrike" cap="none" dirty="0">
              <a:solidFill>
                <a:srgbClr val="002060"/>
              </a:solidFill>
              <a:latin typeface="Roboto"/>
              <a:ea typeface="Arial"/>
              <a:cs typeface="Arial"/>
            </a:endParaRPr>
          </a:p>
        </p:txBody>
      </p:sp>
    </p:spTree>
    <p:extLst>
      <p:ext uri="{BB962C8B-B14F-4D97-AF65-F5344CB8AC3E}">
        <p14:creationId xmlns:p14="http://schemas.microsoft.com/office/powerpoint/2010/main" val="38240160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4B9CD0F8-6576-9905-3262-2FD4EE01E0FC}"/>
              </a:ext>
            </a:extLst>
          </p:cNvPr>
          <p:cNvGraphicFramePr/>
          <p:nvPr/>
        </p:nvGraphicFramePr>
        <p:xfrm>
          <a:off x="1525875" y="1538513"/>
          <a:ext cx="4991040" cy="48765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Group of people with solid fill">
            <a:extLst>
              <a:ext uri="{FF2B5EF4-FFF2-40B4-BE49-F238E27FC236}">
                <a16:creationId xmlns:a16="http://schemas.microsoft.com/office/drawing/2014/main" id="{A43015F5-FB5C-792E-86EA-C877B80477A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50561" y="4993348"/>
            <a:ext cx="1146463" cy="1097280"/>
          </a:xfrm>
          <a:prstGeom prst="rect">
            <a:avLst/>
          </a:prstGeom>
        </p:spPr>
      </p:pic>
      <p:pic>
        <p:nvPicPr>
          <p:cNvPr id="8" name="Graphic 7" descr="Woman with solid fill">
            <a:extLst>
              <a:ext uri="{FF2B5EF4-FFF2-40B4-BE49-F238E27FC236}">
                <a16:creationId xmlns:a16="http://schemas.microsoft.com/office/drawing/2014/main" id="{E35D741C-5415-643F-8FDB-3E2C985E295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383780" y="1769712"/>
            <a:ext cx="1146463" cy="1097280"/>
          </a:xfrm>
          <a:prstGeom prst="rect">
            <a:avLst/>
          </a:prstGeom>
        </p:spPr>
      </p:pic>
      <p:pic>
        <p:nvPicPr>
          <p:cNvPr id="9" name="Graphic 8" descr="Group of women with solid fill">
            <a:extLst>
              <a:ext uri="{FF2B5EF4-FFF2-40B4-BE49-F238E27FC236}">
                <a16:creationId xmlns:a16="http://schemas.microsoft.com/office/drawing/2014/main" id="{6B1715B8-D874-6EF6-BC90-F702ED03293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751151" y="3401494"/>
            <a:ext cx="1146463" cy="1097280"/>
          </a:xfrm>
          <a:prstGeom prst="rect">
            <a:avLst/>
          </a:prstGeom>
        </p:spPr>
      </p:pic>
      <p:sp>
        <p:nvSpPr>
          <p:cNvPr id="10" name="TextBox 9">
            <a:extLst>
              <a:ext uri="{FF2B5EF4-FFF2-40B4-BE49-F238E27FC236}">
                <a16:creationId xmlns:a16="http://schemas.microsoft.com/office/drawing/2014/main" id="{75256C0A-CE7C-850C-DA50-B7F0D23A9399}"/>
              </a:ext>
            </a:extLst>
          </p:cNvPr>
          <p:cNvSpPr txBox="1"/>
          <p:nvPr/>
        </p:nvSpPr>
        <p:spPr>
          <a:xfrm>
            <a:off x="1800188" y="6365277"/>
            <a:ext cx="6049940" cy="315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C00000"/>
              </a:solidFill>
              <a:effectLst/>
              <a:uLnTx/>
              <a:uFillTx/>
              <a:latin typeface="Roboto"/>
              <a:ea typeface="Roboto"/>
              <a:cs typeface="Calibri"/>
            </a:endParaRPr>
          </a:p>
        </p:txBody>
      </p:sp>
      <p:cxnSp>
        <p:nvCxnSpPr>
          <p:cNvPr id="11" name="Straight Connector 10">
            <a:extLst>
              <a:ext uri="{FF2B5EF4-FFF2-40B4-BE49-F238E27FC236}">
                <a16:creationId xmlns:a16="http://schemas.microsoft.com/office/drawing/2014/main" id="{CEABD9CB-83A5-57EF-F7D0-D65FD724FA2A}"/>
              </a:ext>
            </a:extLst>
          </p:cNvPr>
          <p:cNvCxnSpPr>
            <a:cxnSpLocks/>
          </p:cNvCxnSpPr>
          <p:nvPr/>
        </p:nvCxnSpPr>
        <p:spPr>
          <a:xfrm>
            <a:off x="1123823" y="1621411"/>
            <a:ext cx="260640" cy="0"/>
          </a:xfrm>
          <a:prstGeom prst="line">
            <a:avLst/>
          </a:prstGeom>
          <a:ln w="28575">
            <a:solidFill>
              <a:srgbClr val="1F4E79"/>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FD793AD5-F107-35B5-030D-DC6B98E5A59B}"/>
              </a:ext>
            </a:extLst>
          </p:cNvPr>
          <p:cNvCxnSpPr>
            <a:cxnSpLocks/>
          </p:cNvCxnSpPr>
          <p:nvPr/>
        </p:nvCxnSpPr>
        <p:spPr>
          <a:xfrm>
            <a:off x="1140576" y="4618251"/>
            <a:ext cx="260640" cy="0"/>
          </a:xfrm>
          <a:prstGeom prst="line">
            <a:avLst/>
          </a:prstGeom>
          <a:ln w="28575">
            <a:solidFill>
              <a:srgbClr val="1F4E79"/>
            </a:solidFill>
          </a:ln>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1F39320-21BD-70AF-5BDA-91334D4933C9}"/>
              </a:ext>
            </a:extLst>
          </p:cNvPr>
          <p:cNvCxnSpPr>
            <a:cxnSpLocks/>
          </p:cNvCxnSpPr>
          <p:nvPr/>
        </p:nvCxnSpPr>
        <p:spPr>
          <a:xfrm>
            <a:off x="1153276" y="1621411"/>
            <a:ext cx="0" cy="2987131"/>
          </a:xfrm>
          <a:prstGeom prst="line">
            <a:avLst/>
          </a:prstGeom>
          <a:ln w="28575">
            <a:solidFill>
              <a:srgbClr val="1F4E79"/>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B18BC7AE-757C-A55D-0539-9E5A0F6AE2D9}"/>
              </a:ext>
            </a:extLst>
          </p:cNvPr>
          <p:cNvCxnSpPr>
            <a:cxnSpLocks/>
          </p:cNvCxnSpPr>
          <p:nvPr/>
        </p:nvCxnSpPr>
        <p:spPr>
          <a:xfrm>
            <a:off x="1140576" y="6358767"/>
            <a:ext cx="260640" cy="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5F082F8-B8F9-168F-CF40-621EF18033C6}"/>
              </a:ext>
            </a:extLst>
          </p:cNvPr>
          <p:cNvCxnSpPr>
            <a:cxnSpLocks/>
          </p:cNvCxnSpPr>
          <p:nvPr/>
        </p:nvCxnSpPr>
        <p:spPr>
          <a:xfrm>
            <a:off x="1153276" y="4999710"/>
            <a:ext cx="0" cy="1365546"/>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D5574143-90AE-2CEF-6A4F-7EB567908E02}"/>
              </a:ext>
            </a:extLst>
          </p:cNvPr>
          <p:cNvCxnSpPr>
            <a:cxnSpLocks/>
          </p:cNvCxnSpPr>
          <p:nvPr/>
        </p:nvCxnSpPr>
        <p:spPr>
          <a:xfrm>
            <a:off x="1153276" y="4999710"/>
            <a:ext cx="260640" cy="0"/>
          </a:xfrm>
          <a:prstGeom prst="line">
            <a:avLst/>
          </a:prstGeom>
          <a:ln w="28575">
            <a:solidFill>
              <a:srgbClr val="C00000"/>
            </a:solidFill>
          </a:ln>
        </p:spPr>
        <p:style>
          <a:lnRef idx="1">
            <a:schemeClr val="dk1"/>
          </a:lnRef>
          <a:fillRef idx="0">
            <a:schemeClr val="dk1"/>
          </a:fillRef>
          <a:effectRef idx="0">
            <a:schemeClr val="dk1"/>
          </a:effectRef>
          <a:fontRef idx="minor">
            <a:schemeClr val="tx1"/>
          </a:fontRef>
        </p:style>
      </p:cxnSp>
      <p:sp>
        <p:nvSpPr>
          <p:cNvPr id="30" name="TextBox 29">
            <a:extLst>
              <a:ext uri="{FF2B5EF4-FFF2-40B4-BE49-F238E27FC236}">
                <a16:creationId xmlns:a16="http://schemas.microsoft.com/office/drawing/2014/main" id="{EE9823DD-85D4-B5D7-BFE7-3F41DBE6806D}"/>
              </a:ext>
            </a:extLst>
          </p:cNvPr>
          <p:cNvSpPr txBox="1"/>
          <p:nvPr/>
        </p:nvSpPr>
        <p:spPr>
          <a:xfrm>
            <a:off x="729640" y="1625630"/>
            <a:ext cx="400110" cy="3046248"/>
          </a:xfrm>
          <a:prstGeom prst="rect">
            <a:avLst/>
          </a:prstGeom>
          <a:noFill/>
        </p:spPr>
        <p:txBody>
          <a:bodyPr vert="vert270"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F4E79"/>
                </a:solidFill>
                <a:effectLst/>
                <a:uLnTx/>
                <a:uFillTx/>
                <a:latin typeface="Roboto"/>
                <a:ea typeface="Roboto"/>
                <a:cs typeface="Roboto"/>
              </a:rPr>
              <a:t>June – July training events </a:t>
            </a:r>
            <a:endParaRPr kumimoji="0" lang="en-US" sz="1400" b="0" i="0" u="none" strike="noStrike" kern="1200" cap="none" spc="0" normalizeH="0" baseline="0" noProof="0">
              <a:ln>
                <a:noFill/>
              </a:ln>
              <a:solidFill>
                <a:srgbClr val="1F4E79"/>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1" name="TextBox 30">
            <a:extLst>
              <a:ext uri="{FF2B5EF4-FFF2-40B4-BE49-F238E27FC236}">
                <a16:creationId xmlns:a16="http://schemas.microsoft.com/office/drawing/2014/main" id="{DD5483C6-5230-9F52-AFF2-D6F42DB64D23}"/>
              </a:ext>
            </a:extLst>
          </p:cNvPr>
          <p:cNvSpPr txBox="1"/>
          <p:nvPr/>
        </p:nvSpPr>
        <p:spPr>
          <a:xfrm>
            <a:off x="510143" y="4897273"/>
            <a:ext cx="400110" cy="1488947"/>
          </a:xfrm>
          <a:prstGeom prst="rect">
            <a:avLst/>
          </a:prstGeom>
          <a:noFill/>
        </p:spPr>
        <p:txBody>
          <a:bodyPr vert="vert270"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00000"/>
                </a:solidFill>
                <a:effectLst/>
                <a:uLnTx/>
                <a:uFillTx/>
                <a:latin typeface="Roboto"/>
                <a:ea typeface="Roboto"/>
                <a:cs typeface="Roboto"/>
              </a:rPr>
              <a:t>Country timelines </a:t>
            </a:r>
            <a:endParaRPr kumimoji="0" lang="en-US" sz="1400" b="0" i="0" u="none" strike="noStrike" kern="1200" cap="none" spc="0" normalizeH="0" baseline="0" noProof="0">
              <a:ln>
                <a:noFill/>
              </a:ln>
              <a:solidFill>
                <a:srgbClr val="C00000"/>
              </a:solidFill>
              <a:effectLst/>
              <a:uLnTx/>
              <a:uFillTx/>
              <a:latin typeface="Roboto" panose="02000000000000000000" pitchFamily="2" charset="0"/>
              <a:ea typeface="Roboto" panose="02000000000000000000" pitchFamily="2" charset="0"/>
              <a:cs typeface="Roboto" panose="02000000000000000000" pitchFamily="2" charset="0"/>
            </a:endParaRPr>
          </a:p>
        </p:txBody>
      </p:sp>
      <p:cxnSp>
        <p:nvCxnSpPr>
          <p:cNvPr id="32" name="Straight Connector 31">
            <a:extLst>
              <a:ext uri="{FF2B5EF4-FFF2-40B4-BE49-F238E27FC236}">
                <a16:creationId xmlns:a16="http://schemas.microsoft.com/office/drawing/2014/main" id="{E2B2249A-86B1-97E7-110B-31A5EEA6303E}"/>
              </a:ext>
            </a:extLst>
          </p:cNvPr>
          <p:cNvCxnSpPr>
            <a:cxnSpLocks/>
          </p:cNvCxnSpPr>
          <p:nvPr/>
        </p:nvCxnSpPr>
        <p:spPr>
          <a:xfrm>
            <a:off x="5076139" y="3191098"/>
            <a:ext cx="1019861" cy="0"/>
          </a:xfrm>
          <a:prstGeom prst="line">
            <a:avLst/>
          </a:prstGeom>
          <a:ln w="12700">
            <a:solidFill>
              <a:srgbClr val="1F4E79"/>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E62AD8A-B19B-EEC1-480F-4B2E55EE8235}"/>
              </a:ext>
            </a:extLst>
          </p:cNvPr>
          <p:cNvCxnSpPr>
            <a:cxnSpLocks/>
          </p:cNvCxnSpPr>
          <p:nvPr/>
        </p:nvCxnSpPr>
        <p:spPr>
          <a:xfrm>
            <a:off x="5835360" y="4764894"/>
            <a:ext cx="260640" cy="0"/>
          </a:xfrm>
          <a:prstGeom prst="line">
            <a:avLst/>
          </a:prstGeom>
          <a:ln w="12700">
            <a:solidFill>
              <a:srgbClr val="1F4E79"/>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A0CCD619-4F6C-5789-F036-627C0AECFE34}"/>
              </a:ext>
            </a:extLst>
          </p:cNvPr>
          <p:cNvCxnSpPr>
            <a:cxnSpLocks/>
          </p:cNvCxnSpPr>
          <p:nvPr/>
        </p:nvCxnSpPr>
        <p:spPr>
          <a:xfrm>
            <a:off x="6096000" y="3193083"/>
            <a:ext cx="0" cy="1554480"/>
          </a:xfrm>
          <a:prstGeom prst="line">
            <a:avLst/>
          </a:prstGeom>
          <a:ln w="12700">
            <a:solidFill>
              <a:srgbClr val="1F4E79"/>
            </a:solidFill>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09304C2F-66E8-62AB-4CBD-0F2358A0D462}"/>
              </a:ext>
            </a:extLst>
          </p:cNvPr>
          <p:cNvSpPr txBox="1"/>
          <p:nvPr/>
        </p:nvSpPr>
        <p:spPr>
          <a:xfrm rot="5400000">
            <a:off x="8523674" y="1208839"/>
            <a:ext cx="1169551" cy="5586272"/>
          </a:xfrm>
          <a:prstGeom prst="rect">
            <a:avLst/>
          </a:prstGeom>
          <a:noFill/>
        </p:spPr>
        <p:txBody>
          <a:bodyPr vert="vert270" wrap="square" lIns="91440" tIns="45720" rIns="91440" bIns="45720" rtlCol="0" anchor="t">
            <a:spAutoFit/>
          </a:bodyPr>
          <a:lstStyle/>
          <a:p>
            <a:pPr>
              <a:defRPr/>
            </a:pPr>
            <a:r>
              <a:rPr kumimoji="0" lang="en-US" sz="1600" b="1" i="0" u="none" strike="noStrike" kern="1200" cap="none" spc="0" normalizeH="0" baseline="0" noProof="0" dirty="0">
                <a:ln>
                  <a:noFill/>
                </a:ln>
                <a:solidFill>
                  <a:srgbClr val="1F4E79"/>
                </a:solidFill>
                <a:effectLst/>
                <a:uLnTx/>
                <a:uFillTx/>
                <a:latin typeface="Roboto"/>
                <a:ea typeface="Roboto"/>
                <a:cs typeface="Roboto"/>
              </a:rPr>
              <a:t>Each HPC country has at least one OCHA and one Cluster/Agency partner </a:t>
            </a:r>
            <a:r>
              <a:rPr lang="en-US" sz="1600" b="1">
                <a:solidFill>
                  <a:srgbClr val="1F4E79"/>
                </a:solidFill>
                <a:latin typeface="Roboto"/>
                <a:ea typeface="Roboto"/>
                <a:cs typeface="Roboto"/>
              </a:rPr>
              <a:t>able</a:t>
            </a:r>
            <a:r>
              <a:rPr kumimoji="0" lang="en-US" sz="1600" b="1" i="0" u="none" strike="noStrike" kern="1200" cap="none" spc="0" normalizeH="0" baseline="0" noProof="0" dirty="0">
                <a:ln>
                  <a:noFill/>
                </a:ln>
                <a:solidFill>
                  <a:srgbClr val="1F4E79"/>
                </a:solidFill>
                <a:effectLst/>
                <a:uLnTx/>
                <a:uFillTx/>
                <a:latin typeface="Roboto"/>
                <a:ea typeface="Roboto"/>
                <a:cs typeface="Roboto"/>
              </a:rPr>
              <a:t> </a:t>
            </a:r>
            <a:r>
              <a:rPr lang="en-US" sz="1600" b="1" dirty="0">
                <a:solidFill>
                  <a:srgbClr val="1F4E79"/>
                </a:solidFill>
                <a:latin typeface="Roboto"/>
                <a:ea typeface="Roboto"/>
                <a:cs typeface="Roboto"/>
              </a:rPr>
              <a:t>to train</a:t>
            </a:r>
            <a:r>
              <a:rPr kumimoji="0" lang="en-US" sz="1600" b="1" i="0" u="none" strike="noStrike" kern="1200" cap="none" spc="0" normalizeH="0" baseline="0" noProof="0" dirty="0">
                <a:ln>
                  <a:noFill/>
                </a:ln>
                <a:solidFill>
                  <a:srgbClr val="1F4E79"/>
                </a:solidFill>
                <a:effectLst/>
                <a:uLnTx/>
                <a:uFillTx/>
                <a:latin typeface="Roboto"/>
                <a:ea typeface="Roboto"/>
                <a:cs typeface="Roboto"/>
              </a:rPr>
              <a:t> and facilitate analysis</a:t>
            </a:r>
            <a:endParaRPr lang="en-US" sz="1600" b="1" i="0" u="none" strike="noStrike" kern="1200" cap="none" spc="0" normalizeH="0" baseline="0" noProof="0" dirty="0">
              <a:ln>
                <a:noFill/>
              </a:ln>
              <a:solidFill>
                <a:srgbClr val="1F4E79"/>
              </a:solidFill>
              <a:effectLst/>
              <a:uLnTx/>
              <a:uFillTx/>
              <a:latin typeface="Roboto"/>
              <a:ea typeface="Roboto"/>
              <a:cs typeface="Robot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1F4E79"/>
              </a:solidFill>
              <a:effectLst/>
              <a:uLnTx/>
              <a:uFillTx/>
              <a:latin typeface="Roboto"/>
              <a:ea typeface="Roboto"/>
              <a:cs typeface="Roboto"/>
            </a:endParaRPr>
          </a:p>
          <a:p>
            <a:pPr>
              <a:defRPr/>
            </a:pPr>
            <a:r>
              <a:rPr lang="en-US" sz="1600" dirty="0">
                <a:solidFill>
                  <a:srgbClr val="1F4E79"/>
                </a:solidFill>
                <a:latin typeface="Roboto"/>
                <a:ea typeface="Roboto"/>
                <a:cs typeface="Roboto"/>
              </a:rPr>
              <a:t>Regional</a:t>
            </a:r>
            <a:r>
              <a:rPr kumimoji="0" lang="en-US" sz="1600" b="0" i="0" u="none" strike="noStrike" kern="1200" cap="none" spc="0" normalizeH="0" baseline="0" noProof="0" dirty="0">
                <a:ln>
                  <a:noFill/>
                </a:ln>
                <a:solidFill>
                  <a:srgbClr val="1F4E79"/>
                </a:solidFill>
                <a:effectLst/>
                <a:uLnTx/>
                <a:uFillTx/>
                <a:latin typeface="Roboto"/>
                <a:ea typeface="Roboto"/>
                <a:cs typeface="Roboto"/>
              </a:rPr>
              <a:t> </a:t>
            </a:r>
            <a:r>
              <a:rPr lang="en-US" sz="1600" dirty="0">
                <a:solidFill>
                  <a:srgbClr val="1F4E79"/>
                </a:solidFill>
                <a:latin typeface="Roboto"/>
                <a:ea typeface="Roboto"/>
                <a:cs typeface="Roboto"/>
              </a:rPr>
              <a:t>partners </a:t>
            </a:r>
            <a:r>
              <a:rPr kumimoji="0" lang="en-US" sz="1600" b="0" i="0" u="none" strike="noStrike" kern="1200" cap="none" spc="0" normalizeH="0" baseline="0" noProof="0" dirty="0">
                <a:ln>
                  <a:noFill/>
                </a:ln>
                <a:solidFill>
                  <a:srgbClr val="1F4E79"/>
                </a:solidFill>
                <a:effectLst/>
                <a:uLnTx/>
                <a:uFillTx/>
                <a:latin typeface="Roboto"/>
                <a:ea typeface="Roboto"/>
                <a:cs typeface="Roboto"/>
              </a:rPr>
              <a:t>to </a:t>
            </a:r>
            <a:r>
              <a:rPr lang="en-US" sz="1600" dirty="0">
                <a:solidFill>
                  <a:srgbClr val="1F4E79"/>
                </a:solidFill>
                <a:latin typeface="Roboto"/>
                <a:ea typeface="Roboto"/>
                <a:cs typeface="Roboto"/>
              </a:rPr>
              <a:t>provide technical support </a:t>
            </a:r>
            <a:endParaRPr lang="en-US" sz="1600" b="0" i="0" u="none" strike="noStrike" kern="1200" cap="none" spc="0" normalizeH="0" baseline="0" noProof="0" dirty="0">
              <a:ln>
                <a:noFill/>
              </a:ln>
              <a:solidFill>
                <a:srgbClr val="1F4E79"/>
              </a:solidFill>
              <a:effectLst/>
              <a:uLnTx/>
              <a:uFillTx/>
              <a:latin typeface="Roboto"/>
              <a:ea typeface="Roboto"/>
              <a:cs typeface="Roboto"/>
            </a:endParaRPr>
          </a:p>
        </p:txBody>
      </p:sp>
      <p:sp>
        <p:nvSpPr>
          <p:cNvPr id="71" name="TextBox 70">
            <a:extLst>
              <a:ext uri="{FF2B5EF4-FFF2-40B4-BE49-F238E27FC236}">
                <a16:creationId xmlns:a16="http://schemas.microsoft.com/office/drawing/2014/main" id="{F6BE2E65-1520-4C94-5176-1DD08F3B1AD0}"/>
              </a:ext>
            </a:extLst>
          </p:cNvPr>
          <p:cNvSpPr txBox="1"/>
          <p:nvPr/>
        </p:nvSpPr>
        <p:spPr>
          <a:xfrm>
            <a:off x="1525875" y="6496604"/>
            <a:ext cx="9057458"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1F4E79"/>
                </a:solidFill>
                <a:effectLst/>
                <a:uLnTx/>
                <a:uFillTx/>
                <a:latin typeface="Roboto"/>
                <a:ea typeface="Roboto"/>
                <a:cs typeface="Roboto"/>
              </a:rPr>
              <a:t>* OCHA maintains the roster of staff trained in the use of JIAF 2.0 at different levels.  </a:t>
            </a:r>
          </a:p>
        </p:txBody>
      </p:sp>
      <p:cxnSp>
        <p:nvCxnSpPr>
          <p:cNvPr id="72" name="Straight Connector 71">
            <a:extLst>
              <a:ext uri="{FF2B5EF4-FFF2-40B4-BE49-F238E27FC236}">
                <a16:creationId xmlns:a16="http://schemas.microsoft.com/office/drawing/2014/main" id="{82E34259-A039-DF28-2F38-79AB4B3551E8}"/>
              </a:ext>
            </a:extLst>
          </p:cNvPr>
          <p:cNvCxnSpPr>
            <a:cxnSpLocks/>
          </p:cNvCxnSpPr>
          <p:nvPr/>
        </p:nvCxnSpPr>
        <p:spPr>
          <a:xfrm>
            <a:off x="6278406" y="4924114"/>
            <a:ext cx="1019861" cy="0"/>
          </a:xfrm>
          <a:prstGeom prst="line">
            <a:avLst/>
          </a:prstGeom>
          <a:ln w="12700">
            <a:solidFill>
              <a:srgbClr val="1F4E79"/>
            </a:solidFill>
          </a:ln>
        </p:spPr>
        <p:style>
          <a:lnRef idx="1">
            <a:schemeClr val="dk1"/>
          </a:lnRef>
          <a:fillRef idx="0">
            <a:schemeClr val="dk1"/>
          </a:fillRef>
          <a:effectRef idx="0">
            <a:schemeClr val="dk1"/>
          </a:effectRef>
          <a:fontRef idx="minor">
            <a:schemeClr val="tx1"/>
          </a:fontRef>
        </p:style>
      </p:cxnSp>
      <p:cxnSp>
        <p:nvCxnSpPr>
          <p:cNvPr id="73" name="Straight Connector 72">
            <a:extLst>
              <a:ext uri="{FF2B5EF4-FFF2-40B4-BE49-F238E27FC236}">
                <a16:creationId xmlns:a16="http://schemas.microsoft.com/office/drawing/2014/main" id="{46EC75A5-1910-D643-9BC9-85D28D0C1A51}"/>
              </a:ext>
            </a:extLst>
          </p:cNvPr>
          <p:cNvCxnSpPr>
            <a:cxnSpLocks/>
          </p:cNvCxnSpPr>
          <p:nvPr/>
        </p:nvCxnSpPr>
        <p:spPr>
          <a:xfrm>
            <a:off x="7037627" y="6371210"/>
            <a:ext cx="260640" cy="0"/>
          </a:xfrm>
          <a:prstGeom prst="line">
            <a:avLst/>
          </a:prstGeom>
          <a:ln w="12700">
            <a:solidFill>
              <a:srgbClr val="1F4E79"/>
            </a:solidFill>
          </a:ln>
        </p:spPr>
        <p:style>
          <a:lnRef idx="1">
            <a:schemeClr val="dk1"/>
          </a:lnRef>
          <a:fillRef idx="0">
            <a:schemeClr val="dk1"/>
          </a:fillRef>
          <a:effectRef idx="0">
            <a:schemeClr val="dk1"/>
          </a:effectRef>
          <a:fontRef idx="minor">
            <a:schemeClr val="tx1"/>
          </a:fontRef>
        </p:style>
      </p:cxnSp>
      <p:cxnSp>
        <p:nvCxnSpPr>
          <p:cNvPr id="74" name="Straight Connector 73">
            <a:extLst>
              <a:ext uri="{FF2B5EF4-FFF2-40B4-BE49-F238E27FC236}">
                <a16:creationId xmlns:a16="http://schemas.microsoft.com/office/drawing/2014/main" id="{C139D57E-A84C-9B6E-80CD-0F085BE20A77}"/>
              </a:ext>
            </a:extLst>
          </p:cNvPr>
          <p:cNvCxnSpPr>
            <a:cxnSpLocks/>
          </p:cNvCxnSpPr>
          <p:nvPr/>
        </p:nvCxnSpPr>
        <p:spPr>
          <a:xfrm>
            <a:off x="7298267" y="4912031"/>
            <a:ext cx="0" cy="1463040"/>
          </a:xfrm>
          <a:prstGeom prst="line">
            <a:avLst/>
          </a:prstGeom>
          <a:ln w="12700">
            <a:solidFill>
              <a:srgbClr val="1F4E79"/>
            </a:solidFill>
          </a:ln>
        </p:spPr>
        <p:style>
          <a:lnRef idx="1">
            <a:schemeClr val="dk1"/>
          </a:lnRef>
          <a:fillRef idx="0">
            <a:schemeClr val="dk1"/>
          </a:fillRef>
          <a:effectRef idx="0">
            <a:schemeClr val="dk1"/>
          </a:effectRef>
          <a:fontRef idx="minor">
            <a:schemeClr val="tx1"/>
          </a:fontRef>
        </p:style>
      </p:cxnSp>
      <p:sp>
        <p:nvSpPr>
          <p:cNvPr id="75" name="TextBox 74">
            <a:extLst>
              <a:ext uri="{FF2B5EF4-FFF2-40B4-BE49-F238E27FC236}">
                <a16:creationId xmlns:a16="http://schemas.microsoft.com/office/drawing/2014/main" id="{D59B3ADC-45F1-8A81-FF2D-38FDD155768B}"/>
              </a:ext>
            </a:extLst>
          </p:cNvPr>
          <p:cNvSpPr txBox="1"/>
          <p:nvPr/>
        </p:nvSpPr>
        <p:spPr>
          <a:xfrm rot="5400000">
            <a:off x="9261373" y="3559759"/>
            <a:ext cx="677108" cy="4010654"/>
          </a:xfrm>
          <a:prstGeom prst="rect">
            <a:avLst/>
          </a:prstGeom>
          <a:noFill/>
        </p:spPr>
        <p:txBody>
          <a:bodyPr vert="vert270"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1F4E79"/>
                </a:solidFill>
                <a:effectLst/>
                <a:uLnTx/>
                <a:uFillTx/>
                <a:latin typeface="Roboto"/>
                <a:ea typeface="Roboto"/>
                <a:cs typeface="Roboto"/>
              </a:rPr>
              <a:t>Ongoing and to be supported at country level </a:t>
            </a:r>
            <a:endParaRPr kumimoji="0" lang="en-US" sz="1600" b="0" i="0" u="none" strike="noStrike" kern="1200" cap="none" spc="0" normalizeH="0" baseline="0" noProof="0">
              <a:ln>
                <a:noFill/>
              </a:ln>
              <a:solidFill>
                <a:srgbClr val="1F4E79"/>
              </a:solidFill>
              <a:effectLst/>
              <a:uLnTx/>
              <a:uFillTx/>
              <a:latin typeface="Roboto"/>
              <a:ea typeface="Roboto"/>
              <a:cs typeface="Roboto"/>
            </a:endParaRPr>
          </a:p>
        </p:txBody>
      </p:sp>
      <p:sp>
        <p:nvSpPr>
          <p:cNvPr id="4" name="TextBox 3">
            <a:extLst>
              <a:ext uri="{FF2B5EF4-FFF2-40B4-BE49-F238E27FC236}">
                <a16:creationId xmlns:a16="http://schemas.microsoft.com/office/drawing/2014/main" id="{6C8A3556-4471-255B-EEA4-3907A6813DB4}"/>
              </a:ext>
            </a:extLst>
          </p:cNvPr>
          <p:cNvSpPr txBox="1"/>
          <p:nvPr/>
        </p:nvSpPr>
        <p:spPr>
          <a:xfrm>
            <a:off x="5586069" y="1763515"/>
            <a:ext cx="6019184" cy="830997"/>
          </a:xfrm>
          <a:prstGeom prst="rect">
            <a:avLst/>
          </a:prstGeom>
          <a:noFill/>
        </p:spPr>
        <p:txBody>
          <a:bodyPr wrap="square" lIns="91440" tIns="45720" rIns="91440" bIns="45720" rtlCol="0" anchor="t">
            <a:spAutoFit/>
          </a:bodyPr>
          <a:lstStyle/>
          <a:p>
            <a:r>
              <a:rPr lang="it-IT" sz="1600" b="1" dirty="0">
                <a:solidFill>
                  <a:srgbClr val="1F4E79"/>
                </a:solidFill>
                <a:latin typeface="Roboto"/>
                <a:ea typeface="Roboto"/>
              </a:rPr>
              <a:t>Staff with expert knowledge </a:t>
            </a:r>
            <a:r>
              <a:rPr lang="it-IT" sz="1600" dirty="0">
                <a:solidFill>
                  <a:srgbClr val="1F4E79"/>
                </a:solidFill>
                <a:latin typeface="Roboto"/>
                <a:ea typeface="Roboto"/>
              </a:rPr>
              <a:t>to</a:t>
            </a:r>
          </a:p>
          <a:p>
            <a:r>
              <a:rPr lang="it-IT" sz="1600" dirty="0">
                <a:solidFill>
                  <a:srgbClr val="1F4E79"/>
                </a:solidFill>
                <a:latin typeface="Roboto"/>
                <a:ea typeface="Roboto"/>
              </a:rPr>
              <a:t>Provide technical support, co-facilitate country analysis and participate in quality assurance mechanisms</a:t>
            </a:r>
            <a:endParaRPr lang="en-US" sz="1600" dirty="0">
              <a:solidFill>
                <a:srgbClr val="1F4E79"/>
              </a:solidFill>
              <a:latin typeface="Roboto"/>
              <a:ea typeface="Roboto"/>
            </a:endParaRPr>
          </a:p>
        </p:txBody>
      </p:sp>
      <p:cxnSp>
        <p:nvCxnSpPr>
          <p:cNvPr id="5" name="Straight Connector 4">
            <a:extLst>
              <a:ext uri="{FF2B5EF4-FFF2-40B4-BE49-F238E27FC236}">
                <a16:creationId xmlns:a16="http://schemas.microsoft.com/office/drawing/2014/main" id="{5EFB3571-61D3-47DA-4220-54855FDE987F}"/>
              </a:ext>
            </a:extLst>
          </p:cNvPr>
          <p:cNvCxnSpPr>
            <a:cxnSpLocks/>
          </p:cNvCxnSpPr>
          <p:nvPr/>
        </p:nvCxnSpPr>
        <p:spPr>
          <a:xfrm>
            <a:off x="4316918" y="1474071"/>
            <a:ext cx="1019861" cy="0"/>
          </a:xfrm>
          <a:prstGeom prst="line">
            <a:avLst/>
          </a:prstGeom>
          <a:ln w="12700">
            <a:solidFill>
              <a:srgbClr val="1F4E79"/>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26B55309-4015-854B-0844-2C089BCDF73A}"/>
              </a:ext>
            </a:extLst>
          </p:cNvPr>
          <p:cNvCxnSpPr>
            <a:cxnSpLocks/>
          </p:cNvCxnSpPr>
          <p:nvPr/>
        </p:nvCxnSpPr>
        <p:spPr>
          <a:xfrm>
            <a:off x="5076139" y="3047867"/>
            <a:ext cx="260640" cy="0"/>
          </a:xfrm>
          <a:prstGeom prst="line">
            <a:avLst/>
          </a:prstGeom>
          <a:ln w="12700">
            <a:solidFill>
              <a:srgbClr val="1F4E79"/>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0356AA84-BD1C-B98C-088A-01AADF2AF381}"/>
              </a:ext>
            </a:extLst>
          </p:cNvPr>
          <p:cNvCxnSpPr>
            <a:cxnSpLocks/>
          </p:cNvCxnSpPr>
          <p:nvPr/>
        </p:nvCxnSpPr>
        <p:spPr>
          <a:xfrm>
            <a:off x="5336779" y="1476056"/>
            <a:ext cx="0" cy="1554480"/>
          </a:xfrm>
          <a:prstGeom prst="line">
            <a:avLst/>
          </a:prstGeom>
          <a:ln w="12700">
            <a:solidFill>
              <a:srgbClr val="1F4E79"/>
            </a:solidFill>
          </a:ln>
        </p:spPr>
        <p:style>
          <a:lnRef idx="1">
            <a:schemeClr val="dk1"/>
          </a:lnRef>
          <a:fillRef idx="0">
            <a:schemeClr val="dk1"/>
          </a:fillRef>
          <a:effectRef idx="0">
            <a:schemeClr val="dk1"/>
          </a:effectRef>
          <a:fontRef idx="minor">
            <a:schemeClr val="tx1"/>
          </a:fontRef>
        </p:style>
      </p:cxnSp>
      <p:sp>
        <p:nvSpPr>
          <p:cNvPr id="18" name="Title 6">
            <a:extLst>
              <a:ext uri="{FF2B5EF4-FFF2-40B4-BE49-F238E27FC236}">
                <a16:creationId xmlns:a16="http://schemas.microsoft.com/office/drawing/2014/main" id="{EF711F7C-3167-DB89-86A2-69EFA214DA11}"/>
              </a:ext>
            </a:extLst>
          </p:cNvPr>
          <p:cNvSpPr txBox="1">
            <a:spLocks/>
          </p:cNvSpPr>
          <p:nvPr/>
        </p:nvSpPr>
        <p:spPr>
          <a:xfrm>
            <a:off x="663743" y="249281"/>
            <a:ext cx="10971795" cy="494673"/>
          </a:xfrm>
          <a:prstGeom prst="rect">
            <a:avLst/>
          </a:prstGeom>
        </p:spPr>
        <p:txBody>
          <a:bodyPr lIns="91440" tIns="45720" rIns="91440" bIns="45720" anchor="t">
            <a:noAutofit/>
          </a:bodyPr>
          <a:lstStyle>
            <a:defPPr>
              <a:defRPr lang="en-US"/>
            </a:defPPr>
            <a:lvl1pPr>
              <a:lnSpc>
                <a:spcPct val="90000"/>
              </a:lnSpc>
              <a:spcBef>
                <a:spcPct val="0"/>
              </a:spcBef>
              <a:buNone/>
              <a:defRPr sz="3200">
                <a:solidFill>
                  <a:srgbClr val="134373"/>
                </a:solidFill>
                <a:latin typeface="+mj-lt"/>
                <a:ea typeface="+mj-ea"/>
                <a:cs typeface="+mj-cs"/>
              </a:defRPr>
            </a:lvl1pPr>
          </a:lstStyle>
          <a:p>
            <a:pPr algn="ctr"/>
            <a:r>
              <a:rPr lang="en-AU" sz="3600" dirty="0">
                <a:latin typeface="Roboto Slab"/>
                <a:ea typeface="Roboto Slab"/>
                <a:cs typeface="Roboto"/>
              </a:rPr>
              <a:t>Capacity Development</a:t>
            </a:r>
            <a:endParaRPr lang="en-US" dirty="0"/>
          </a:p>
        </p:txBody>
      </p:sp>
      <p:cxnSp>
        <p:nvCxnSpPr>
          <p:cNvPr id="19" name="Straight Connector 18">
            <a:extLst>
              <a:ext uri="{FF2B5EF4-FFF2-40B4-BE49-F238E27FC236}">
                <a16:creationId xmlns:a16="http://schemas.microsoft.com/office/drawing/2014/main" id="{499FC2A2-FCD8-14FB-DBF6-97C935A4261B}"/>
              </a:ext>
            </a:extLst>
          </p:cNvPr>
          <p:cNvCxnSpPr/>
          <p:nvPr/>
        </p:nvCxnSpPr>
        <p:spPr>
          <a:xfrm>
            <a:off x="663744" y="818850"/>
            <a:ext cx="1101359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667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nodePh="1">
                                  <p:stCondLst>
                                    <p:cond delay="0"/>
                                  </p:stCondLst>
                                  <p:endCondLst>
                                    <p:cond evt="begin" delay="0">
                                      <p:tn val="25"/>
                                    </p:cond>
                                  </p:end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6EDD0C0BBA38A4685672E2A6642D993" ma:contentTypeVersion="16" ma:contentTypeDescription="Create a new document." ma:contentTypeScope="" ma:versionID="2edef49377ff700435d41bca4403d201">
  <xsd:schema xmlns:xsd="http://www.w3.org/2001/XMLSchema" xmlns:xs="http://www.w3.org/2001/XMLSchema" xmlns:p="http://schemas.microsoft.com/office/2006/metadata/properties" xmlns:ns2="f5434bab-be15-4b5d-ae28-71a9aeb9d8ad" xmlns:ns3="5b214622-794b-4393-91a9-f18065c05dcd" xmlns:ns4="985ec44e-1bab-4c0b-9df0-6ba128686fc9" targetNamespace="http://schemas.microsoft.com/office/2006/metadata/properties" ma:root="true" ma:fieldsID="5e456259a40a9a0fac380b5532373e90" ns2:_="" ns3:_="" ns4:_="">
    <xsd:import namespace="f5434bab-be15-4b5d-ae28-71a9aeb9d8ad"/>
    <xsd:import namespace="5b214622-794b-4393-91a9-f18065c05dcd"/>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434bab-be15-4b5d-ae28-71a9aeb9d8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214622-794b-4393-91a9-f18065c05dc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6b33d5bd-ea24-42d9-8760-016b431c5974}" ma:internalName="TaxCatchAll" ma:showField="CatchAllData" ma:web="5b214622-794b-4393-91a9-f18065c05d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85ec44e-1bab-4c0b-9df0-6ba128686fc9" xsi:nil="true"/>
    <lcf76f155ced4ddcb4097134ff3c332f xmlns="f5434bab-be15-4b5d-ae28-71a9aeb9d8ad">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74564C2-DCC0-4273-8B2A-30454229734E}">
  <ds:schemaRefs>
    <ds:schemaRef ds:uri="http://schemas.microsoft.com/sharepoint/v3/contenttype/forms"/>
  </ds:schemaRefs>
</ds:datastoreItem>
</file>

<file path=customXml/itemProps2.xml><?xml version="1.0" encoding="utf-8"?>
<ds:datastoreItem xmlns:ds="http://schemas.openxmlformats.org/officeDocument/2006/customXml" ds:itemID="{F099ABFD-850D-420B-B161-2673D6B5EC42}">
  <ds:schemaRefs>
    <ds:schemaRef ds:uri="5b214622-794b-4393-91a9-f18065c05dcd"/>
    <ds:schemaRef ds:uri="985ec44e-1bab-4c0b-9df0-6ba128686fc9"/>
    <ds:schemaRef ds:uri="f5434bab-be15-4b5d-ae28-71a9aeb9d8a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7CF4187-0C1F-45A0-82D8-8B55DC024DEF}">
  <ds:schemaRefs>
    <ds:schemaRef ds:uri="http://schemas.microsoft.com/office/2006/documentManagement/types"/>
    <ds:schemaRef ds:uri="985ec44e-1bab-4c0b-9df0-6ba128686fc9"/>
    <ds:schemaRef ds:uri="http://schemas.openxmlformats.org/package/2006/metadata/core-properties"/>
    <ds:schemaRef ds:uri="http://purl.org/dc/elements/1.1/"/>
    <ds:schemaRef ds:uri="http://schemas.microsoft.com/office/2006/metadata/properties"/>
    <ds:schemaRef ds:uri="f5434bab-be15-4b5d-ae28-71a9aeb9d8ad"/>
    <ds:schemaRef ds:uri="http://purl.org/dc/terms/"/>
    <ds:schemaRef ds:uri="http://schemas.microsoft.com/office/infopath/2007/PartnerControls"/>
    <ds:schemaRef ds:uri="5b214622-794b-4393-91a9-f18065c05dc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14217</TotalTime>
  <Words>876</Words>
  <Application>Microsoft Office PowerPoint</Application>
  <PresentationFormat>Widescreen</PresentationFormat>
  <Paragraphs>140</Paragraphs>
  <Slides>10</Slides>
  <Notes>10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10</vt:i4>
      </vt:variant>
    </vt:vector>
  </HeadingPairs>
  <TitlesOfParts>
    <vt:vector size="18" baseType="lpstr">
      <vt:lpstr>Arial</vt:lpstr>
      <vt:lpstr>Calibri</vt:lpstr>
      <vt:lpstr>Calibri Light</vt:lpstr>
      <vt:lpstr>Roboto</vt:lpstr>
      <vt:lpstr>Roboto Slab</vt:lpstr>
      <vt:lpstr>Roboto Slab Light</vt:lpstr>
      <vt:lpstr>1_Office Theme</vt:lpstr>
      <vt:lpstr>2_Office Theme</vt:lpstr>
      <vt:lpstr>Joint and Intersectoral Analysis Framework version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Joint  Intersectoral Analysis  Framework</dc:title>
  <dc:creator>Marcus ELTEN</dc:creator>
  <cp:lastModifiedBy>Anonymous</cp:lastModifiedBy>
  <cp:revision>5</cp:revision>
  <dcterms:created xsi:type="dcterms:W3CDTF">2021-06-30T14:59:16Z</dcterms:created>
  <dcterms:modified xsi:type="dcterms:W3CDTF">2023-08-04T13:25:22Z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0x01010046EDD0C0BBA38A4685672E2A6642D993</vt:lpwstr>
  </property>
  <property fmtid="{D5CDD505-2E9C-101B-9397-08002B2CF9AE}" pid="3" name="MSIP_Label_2059aa38-f392-4105-be92-628035578272_Enabled">
    <vt:lpwstr>true</vt:lpwstr>
  </property>
  <property fmtid="{D5CDD505-2E9C-101B-9397-08002B2CF9AE}" pid="4" name="MSIP_Label_2059aa38-f392-4105-be92-628035578272_SetDate">
    <vt:lpwstr>2022-03-23T09:57:30Z</vt:lpwstr>
  </property>
  <property fmtid="{D5CDD505-2E9C-101B-9397-08002B2CF9AE}" pid="5" name="MSIP_Label_2059aa38-f392-4105-be92-628035578272_Method">
    <vt:lpwstr>Privileged</vt:lpwstr>
  </property>
  <property fmtid="{D5CDD505-2E9C-101B-9397-08002B2CF9AE}" pid="6" name="MSIP_Label_2059aa38-f392-4105-be92-628035578272_Name">
    <vt:lpwstr>IOMLb0020IN123173</vt:lpwstr>
  </property>
  <property fmtid="{D5CDD505-2E9C-101B-9397-08002B2CF9AE}" pid="7" name="MSIP_Label_2059aa38-f392-4105-be92-628035578272_SiteId">
    <vt:lpwstr>1588262d-23fb-43b4-bd6e-bce49c8e6186</vt:lpwstr>
  </property>
  <property fmtid="{D5CDD505-2E9C-101B-9397-08002B2CF9AE}" pid="8" name="MSIP_Label_2059aa38-f392-4105-be92-628035578272_ActionId">
    <vt:lpwstr>23b834e2-6f78-4fc8-8dc4-03d8219adc5a</vt:lpwstr>
  </property>
  <property fmtid="{D5CDD505-2E9C-101B-9397-08002B2CF9AE}" pid="9" name="MSIP_Label_2059aa38-f392-4105-be92-628035578272_ContentBits">
    <vt:lpwstr>0</vt:lpwstr>
  </property>
  <property fmtid="{D5CDD505-2E9C-101B-9397-08002B2CF9AE}" pid="10" name="MediaServiceImageTags">
    <vt:lpwstr/>
  </property>
</Properties>
</file>