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0"/>
  </p:notesMasterIdLst>
  <p:handoutMasterIdLst>
    <p:handoutMasterId r:id="rId31"/>
  </p:handoutMasterIdLst>
  <p:sldIdLst>
    <p:sldId id="256" r:id="rId6"/>
    <p:sldId id="1020" r:id="rId7"/>
    <p:sldId id="1008" r:id="rId8"/>
    <p:sldId id="1009" r:id="rId9"/>
    <p:sldId id="258" r:id="rId10"/>
    <p:sldId id="993" r:id="rId11"/>
    <p:sldId id="1010" r:id="rId12"/>
    <p:sldId id="1011" r:id="rId13"/>
    <p:sldId id="1012" r:id="rId14"/>
    <p:sldId id="1013" r:id="rId15"/>
    <p:sldId id="994" r:id="rId16"/>
    <p:sldId id="995" r:id="rId17"/>
    <p:sldId id="1003" r:id="rId18"/>
    <p:sldId id="999" r:id="rId19"/>
    <p:sldId id="998" r:id="rId20"/>
    <p:sldId id="996" r:id="rId21"/>
    <p:sldId id="997" r:id="rId22"/>
    <p:sldId id="1000" r:id="rId23"/>
    <p:sldId id="1001" r:id="rId24"/>
    <p:sldId id="1007" r:id="rId25"/>
    <p:sldId id="1005" r:id="rId26"/>
    <p:sldId id="1002" r:id="rId27"/>
    <p:sldId id="1004"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4373"/>
    <a:srgbClr val="408FDF"/>
    <a:srgbClr val="428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E14093-A8AC-4909-9A70-B172736A37B6}" v="283" dt="2021-08-27T13:55:20.7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210" autoAdjust="0"/>
  </p:normalViewPr>
  <p:slideViewPr>
    <p:cSldViewPr snapToGrid="0">
      <p:cViewPr varScale="1">
        <p:scale>
          <a:sx n="77" d="100"/>
          <a:sy n="77" d="100"/>
        </p:scale>
        <p:origin x="1794"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alie" userId="32faec06-5004-4be7-8b1a-a988cc716753" providerId="ADAL" clId="{F42A2018-61AA-4CA5-9333-33B1E4281924}"/>
    <pc:docChg chg="custSel delSld modSld">
      <pc:chgData name="Magalie" userId="32faec06-5004-4be7-8b1a-a988cc716753" providerId="ADAL" clId="{F42A2018-61AA-4CA5-9333-33B1E4281924}" dt="2021-06-14T18:50:30.117" v="17"/>
      <pc:docMkLst>
        <pc:docMk/>
      </pc:docMkLst>
      <pc:sldChg chg="addSp delSp modSp mod">
        <pc:chgData name="Magalie" userId="32faec06-5004-4be7-8b1a-a988cc716753" providerId="ADAL" clId="{F42A2018-61AA-4CA5-9333-33B1E4281924}" dt="2021-06-14T18:34:07.795" v="1"/>
        <pc:sldMkLst>
          <pc:docMk/>
          <pc:sldMk cId="861028941" sldId="257"/>
        </pc:sldMkLst>
        <pc:picChg chg="del">
          <ac:chgData name="Magalie" userId="32faec06-5004-4be7-8b1a-a988cc716753" providerId="ADAL" clId="{F42A2018-61AA-4CA5-9333-33B1E4281924}" dt="2021-06-14T18:34:07.332" v="0" actId="478"/>
          <ac:picMkLst>
            <pc:docMk/>
            <pc:sldMk cId="861028941" sldId="257"/>
            <ac:picMk id="4" creationId="{A3CD9279-6998-264C-8B89-4B539C1116DF}"/>
          </ac:picMkLst>
        </pc:picChg>
        <pc:picChg chg="del">
          <ac:chgData name="Magalie" userId="32faec06-5004-4be7-8b1a-a988cc716753" providerId="ADAL" clId="{F42A2018-61AA-4CA5-9333-33B1E4281924}" dt="2021-06-14T18:34:07.332" v="0" actId="478"/>
          <ac:picMkLst>
            <pc:docMk/>
            <pc:sldMk cId="861028941" sldId="257"/>
            <ac:picMk id="5" creationId="{C4455CB1-BB6E-3D4E-B7AD-E32529215C76}"/>
          </ac:picMkLst>
        </pc:picChg>
        <pc:picChg chg="del">
          <ac:chgData name="Magalie" userId="32faec06-5004-4be7-8b1a-a988cc716753" providerId="ADAL" clId="{F42A2018-61AA-4CA5-9333-33B1E4281924}" dt="2021-06-14T18:34:07.332" v="0" actId="478"/>
          <ac:picMkLst>
            <pc:docMk/>
            <pc:sldMk cId="861028941" sldId="257"/>
            <ac:picMk id="6" creationId="{084B8A81-8E07-EF45-8EC3-5FE4ADF8FDFF}"/>
          </ac:picMkLst>
        </pc:picChg>
        <pc:picChg chg="del">
          <ac:chgData name="Magalie" userId="32faec06-5004-4be7-8b1a-a988cc716753" providerId="ADAL" clId="{F42A2018-61AA-4CA5-9333-33B1E4281924}" dt="2021-06-14T18:34:07.332" v="0" actId="478"/>
          <ac:picMkLst>
            <pc:docMk/>
            <pc:sldMk cId="861028941" sldId="257"/>
            <ac:picMk id="7" creationId="{120EE31F-6948-874E-9278-48620F0094C3}"/>
          </ac:picMkLst>
        </pc:picChg>
        <pc:picChg chg="del">
          <ac:chgData name="Magalie" userId="32faec06-5004-4be7-8b1a-a988cc716753" providerId="ADAL" clId="{F42A2018-61AA-4CA5-9333-33B1E4281924}" dt="2021-06-14T18:34:07.332" v="0" actId="478"/>
          <ac:picMkLst>
            <pc:docMk/>
            <pc:sldMk cId="861028941" sldId="257"/>
            <ac:picMk id="8" creationId="{241F67CE-71BF-AB43-9F7B-B416D36917B0}"/>
          </ac:picMkLst>
        </pc:picChg>
        <pc:picChg chg="del">
          <ac:chgData name="Magalie" userId="32faec06-5004-4be7-8b1a-a988cc716753" providerId="ADAL" clId="{F42A2018-61AA-4CA5-9333-33B1E4281924}" dt="2021-06-14T18:34:07.332" v="0" actId="478"/>
          <ac:picMkLst>
            <pc:docMk/>
            <pc:sldMk cId="861028941" sldId="257"/>
            <ac:picMk id="9" creationId="{16B8510F-AC7B-0140-A82F-29E6EC78771B}"/>
          </ac:picMkLst>
        </pc:picChg>
        <pc:picChg chg="del">
          <ac:chgData name="Magalie" userId="32faec06-5004-4be7-8b1a-a988cc716753" providerId="ADAL" clId="{F42A2018-61AA-4CA5-9333-33B1E4281924}" dt="2021-06-14T18:34:07.332" v="0" actId="478"/>
          <ac:picMkLst>
            <pc:docMk/>
            <pc:sldMk cId="861028941" sldId="257"/>
            <ac:picMk id="10" creationId="{491B2E46-E499-B44B-9564-05DCF7027301}"/>
          </ac:picMkLst>
        </pc:picChg>
        <pc:picChg chg="del">
          <ac:chgData name="Magalie" userId="32faec06-5004-4be7-8b1a-a988cc716753" providerId="ADAL" clId="{F42A2018-61AA-4CA5-9333-33B1E4281924}" dt="2021-06-14T18:34:07.332" v="0" actId="478"/>
          <ac:picMkLst>
            <pc:docMk/>
            <pc:sldMk cId="861028941" sldId="257"/>
            <ac:picMk id="11" creationId="{40E10BFC-CC26-DA40-88C0-593D5CF0C799}"/>
          </ac:picMkLst>
        </pc:picChg>
        <pc:picChg chg="del">
          <ac:chgData name="Magalie" userId="32faec06-5004-4be7-8b1a-a988cc716753" providerId="ADAL" clId="{F42A2018-61AA-4CA5-9333-33B1E4281924}" dt="2021-06-14T18:34:07.332" v="0" actId="478"/>
          <ac:picMkLst>
            <pc:docMk/>
            <pc:sldMk cId="861028941" sldId="257"/>
            <ac:picMk id="12" creationId="{E3668775-186E-E64B-A93D-5B8D6B6428A3}"/>
          </ac:picMkLst>
        </pc:picChg>
        <pc:picChg chg="del">
          <ac:chgData name="Magalie" userId="32faec06-5004-4be7-8b1a-a988cc716753" providerId="ADAL" clId="{F42A2018-61AA-4CA5-9333-33B1E4281924}" dt="2021-06-14T18:34:07.332" v="0" actId="478"/>
          <ac:picMkLst>
            <pc:docMk/>
            <pc:sldMk cId="861028941" sldId="257"/>
            <ac:picMk id="13" creationId="{E46A8CF9-A64C-1C4C-AEE1-CF9B82287E18}"/>
          </ac:picMkLst>
        </pc:picChg>
        <pc:picChg chg="del">
          <ac:chgData name="Magalie" userId="32faec06-5004-4be7-8b1a-a988cc716753" providerId="ADAL" clId="{F42A2018-61AA-4CA5-9333-33B1E4281924}" dt="2021-06-14T18:34:07.332" v="0" actId="478"/>
          <ac:picMkLst>
            <pc:docMk/>
            <pc:sldMk cId="861028941" sldId="257"/>
            <ac:picMk id="14" creationId="{486568F7-801A-2643-853C-7EB03D176B0B}"/>
          </ac:picMkLst>
        </pc:picChg>
        <pc:picChg chg="del">
          <ac:chgData name="Magalie" userId="32faec06-5004-4be7-8b1a-a988cc716753" providerId="ADAL" clId="{F42A2018-61AA-4CA5-9333-33B1E4281924}" dt="2021-06-14T18:34:07.332" v="0" actId="478"/>
          <ac:picMkLst>
            <pc:docMk/>
            <pc:sldMk cId="861028941" sldId="257"/>
            <ac:picMk id="15" creationId="{869813BE-2187-E940-BBCE-6694384FF821}"/>
          </ac:picMkLst>
        </pc:picChg>
        <pc:picChg chg="del">
          <ac:chgData name="Magalie" userId="32faec06-5004-4be7-8b1a-a988cc716753" providerId="ADAL" clId="{F42A2018-61AA-4CA5-9333-33B1E4281924}" dt="2021-06-14T18:34:07.332" v="0" actId="478"/>
          <ac:picMkLst>
            <pc:docMk/>
            <pc:sldMk cId="861028941" sldId="257"/>
            <ac:picMk id="16" creationId="{94B21395-68F9-9C45-81E6-D6ADC7D47823}"/>
          </ac:picMkLst>
        </pc:picChg>
        <pc:picChg chg="del">
          <ac:chgData name="Magalie" userId="32faec06-5004-4be7-8b1a-a988cc716753" providerId="ADAL" clId="{F42A2018-61AA-4CA5-9333-33B1E4281924}" dt="2021-06-14T18:34:07.332" v="0" actId="478"/>
          <ac:picMkLst>
            <pc:docMk/>
            <pc:sldMk cId="861028941" sldId="257"/>
            <ac:picMk id="17" creationId="{D58ADCE8-B9F3-9F4C-85A6-70986B067003}"/>
          </ac:picMkLst>
        </pc:picChg>
        <pc:picChg chg="del">
          <ac:chgData name="Magalie" userId="32faec06-5004-4be7-8b1a-a988cc716753" providerId="ADAL" clId="{F42A2018-61AA-4CA5-9333-33B1E4281924}" dt="2021-06-14T18:34:07.332" v="0" actId="478"/>
          <ac:picMkLst>
            <pc:docMk/>
            <pc:sldMk cId="861028941" sldId="257"/>
            <ac:picMk id="18" creationId="{495AC0E8-E392-D340-B1B5-FDB5EB293CA4}"/>
          </ac:picMkLst>
        </pc:picChg>
        <pc:picChg chg="add mod">
          <ac:chgData name="Magalie" userId="32faec06-5004-4be7-8b1a-a988cc716753" providerId="ADAL" clId="{F42A2018-61AA-4CA5-9333-33B1E4281924}" dt="2021-06-14T18:34:07.795" v="1"/>
          <ac:picMkLst>
            <pc:docMk/>
            <pc:sldMk cId="861028941" sldId="257"/>
            <ac:picMk id="19" creationId="{D7539263-16F1-4883-9B37-56C9282EAAFE}"/>
          </ac:picMkLst>
        </pc:picChg>
      </pc:sldChg>
      <pc:sldChg chg="addSp delSp modSp mod modTransition delAnim modAnim modNotesTx">
        <pc:chgData name="Magalie" userId="32faec06-5004-4be7-8b1a-a988cc716753" providerId="ADAL" clId="{F42A2018-61AA-4CA5-9333-33B1E4281924}" dt="2021-06-14T18:50:30.117" v="17"/>
        <pc:sldMkLst>
          <pc:docMk/>
          <pc:sldMk cId="1074148424" sldId="1005"/>
        </pc:sldMkLst>
        <pc:picChg chg="add del mod">
          <ac:chgData name="Magalie" userId="32faec06-5004-4be7-8b1a-a988cc716753" providerId="ADAL" clId="{F42A2018-61AA-4CA5-9333-33B1E4281924}" dt="2021-06-14T18:43:55.588" v="10"/>
          <ac:picMkLst>
            <pc:docMk/>
            <pc:sldMk cId="1074148424" sldId="1005"/>
            <ac:picMk id="5" creationId="{68076473-1093-4222-BA2D-7245A90BDC8A}"/>
          </ac:picMkLst>
        </pc:picChg>
        <pc:picChg chg="del">
          <ac:chgData name="Magalie" userId="32faec06-5004-4be7-8b1a-a988cc716753" providerId="ADAL" clId="{F42A2018-61AA-4CA5-9333-33B1E4281924}" dt="2021-06-14T18:41:37.856" v="7" actId="478"/>
          <ac:picMkLst>
            <pc:docMk/>
            <pc:sldMk cId="1074148424" sldId="1005"/>
            <ac:picMk id="6" creationId="{AC0B08DF-D69F-400D-8DEF-7DB66BF22461}"/>
          </ac:picMkLst>
        </pc:picChg>
        <pc:picChg chg="add del mod">
          <ac:chgData name="Magalie" userId="32faec06-5004-4be7-8b1a-a988cc716753" providerId="ADAL" clId="{F42A2018-61AA-4CA5-9333-33B1E4281924}" dt="2021-06-14T18:48:03.493" v="12"/>
          <ac:picMkLst>
            <pc:docMk/>
            <pc:sldMk cId="1074148424" sldId="1005"/>
            <ac:picMk id="7" creationId="{B03EBE24-AF37-4FFD-ADC8-7287A6194D76}"/>
          </ac:picMkLst>
        </pc:picChg>
        <pc:picChg chg="add del mod">
          <ac:chgData name="Magalie" userId="32faec06-5004-4be7-8b1a-a988cc716753" providerId="ADAL" clId="{F42A2018-61AA-4CA5-9333-33B1E4281924}" dt="2021-06-14T18:48:30.280" v="14"/>
          <ac:picMkLst>
            <pc:docMk/>
            <pc:sldMk cId="1074148424" sldId="1005"/>
            <ac:picMk id="8" creationId="{562B33BE-BB2F-4606-9A3F-89DBD3FCD415}"/>
          </ac:picMkLst>
        </pc:picChg>
        <pc:picChg chg="add del mod">
          <ac:chgData name="Magalie" userId="32faec06-5004-4be7-8b1a-a988cc716753" providerId="ADAL" clId="{F42A2018-61AA-4CA5-9333-33B1E4281924}" dt="2021-06-14T18:48:52.620" v="16"/>
          <ac:picMkLst>
            <pc:docMk/>
            <pc:sldMk cId="1074148424" sldId="1005"/>
            <ac:picMk id="9" creationId="{220BE994-AE67-423B-949C-54F10DC9E79A}"/>
          </ac:picMkLst>
        </pc:picChg>
        <pc:picChg chg="add mod">
          <ac:chgData name="Magalie" userId="32faec06-5004-4be7-8b1a-a988cc716753" providerId="ADAL" clId="{F42A2018-61AA-4CA5-9333-33B1E4281924}" dt="2021-06-14T18:50:30.117" v="17"/>
          <ac:picMkLst>
            <pc:docMk/>
            <pc:sldMk cId="1074148424" sldId="1005"/>
            <ac:picMk id="10" creationId="{5E1C8B4C-DB46-40CB-A7C4-A79C838A115B}"/>
          </ac:picMkLst>
        </pc:picChg>
      </pc:sldChg>
      <pc:sldChg chg="del">
        <pc:chgData name="Magalie" userId="32faec06-5004-4be7-8b1a-a988cc716753" providerId="ADAL" clId="{F42A2018-61AA-4CA5-9333-33B1E4281924}" dt="2021-06-14T18:40:28.861" v="6" actId="47"/>
        <pc:sldMkLst>
          <pc:docMk/>
          <pc:sldMk cId="3707826049" sldId="1006"/>
        </pc:sldMkLst>
      </pc:sldChg>
    </pc:docChg>
  </pc:docChgLst>
  <pc:docChgLst>
    <pc:chgData name="Magalie" userId="32faec06-5004-4be7-8b1a-a988cc716753" providerId="ADAL" clId="{CAE14093-A8AC-4909-9A70-B172736A37B6}"/>
    <pc:docChg chg="undo custSel modSld">
      <pc:chgData name="Magalie" userId="32faec06-5004-4be7-8b1a-a988cc716753" providerId="ADAL" clId="{CAE14093-A8AC-4909-9A70-B172736A37B6}" dt="2021-08-18T08:19:25.987" v="2" actId="20577"/>
      <pc:docMkLst>
        <pc:docMk/>
      </pc:docMkLst>
      <pc:sldChg chg="modNotesTx">
        <pc:chgData name="Magalie" userId="32faec06-5004-4be7-8b1a-a988cc716753" providerId="ADAL" clId="{CAE14093-A8AC-4909-9A70-B172736A37B6}" dt="2021-08-18T08:19:25.987" v="2" actId="20577"/>
        <pc:sldMkLst>
          <pc:docMk/>
          <pc:sldMk cId="1912878033" sldId="1011"/>
        </pc:sldMkLst>
      </pc:sldChg>
    </pc:docChg>
  </pc:docChgLst>
  <pc:docChgLst>
    <pc:chgData name="Magalie" userId="32faec06-5004-4be7-8b1a-a988cc716753" providerId="ADAL" clId="{85CD9B22-6445-4D96-A508-872DF29FCB2A}"/>
    <pc:docChg chg="custSel addSld modSld">
      <pc:chgData name="Magalie" userId="32faec06-5004-4be7-8b1a-a988cc716753" providerId="ADAL" clId="{85CD9B22-6445-4D96-A508-872DF29FCB2A}" dt="2021-05-26T12:38:21.428" v="7" actId="1076"/>
      <pc:docMkLst>
        <pc:docMk/>
      </pc:docMkLst>
      <pc:sldChg chg="addSp delSp modSp mod delAnim modAnim">
        <pc:chgData name="Magalie" userId="32faec06-5004-4be7-8b1a-a988cc716753" providerId="ADAL" clId="{85CD9B22-6445-4D96-A508-872DF29FCB2A}" dt="2021-05-26T12:38:21.428" v="7" actId="1076"/>
        <pc:sldMkLst>
          <pc:docMk/>
          <pc:sldMk cId="3560225050" sldId="1003"/>
        </pc:sldMkLst>
        <pc:picChg chg="del">
          <ac:chgData name="Magalie" userId="32faec06-5004-4be7-8b1a-a988cc716753" providerId="ADAL" clId="{85CD9B22-6445-4D96-A508-872DF29FCB2A}" dt="2021-05-26T12:38:17.802" v="5" actId="478"/>
          <ac:picMkLst>
            <pc:docMk/>
            <pc:sldMk cId="3560225050" sldId="1003"/>
            <ac:picMk id="6" creationId="{E80C1AD8-BA56-4519-9175-4D5FC1EAA942}"/>
          </ac:picMkLst>
        </pc:picChg>
        <pc:picChg chg="add mod">
          <ac:chgData name="Magalie" userId="32faec06-5004-4be7-8b1a-a988cc716753" providerId="ADAL" clId="{85CD9B22-6445-4D96-A508-872DF29FCB2A}" dt="2021-05-26T12:38:21.428" v="7" actId="1076"/>
          <ac:picMkLst>
            <pc:docMk/>
            <pc:sldMk cId="3560225050" sldId="1003"/>
            <ac:picMk id="7" creationId="{929B4469-6FB8-465C-83FE-19F0A179FB29}"/>
          </ac:picMkLst>
        </pc:picChg>
      </pc:sldChg>
      <pc:sldChg chg="addSp delSp modSp mod delAnim modAnim modNotesTx">
        <pc:chgData name="Magalie" userId="32faec06-5004-4be7-8b1a-a988cc716753" providerId="ADAL" clId="{85CD9B22-6445-4D96-A508-872DF29FCB2A}" dt="2021-05-26T10:38:44.185" v="4"/>
        <pc:sldMkLst>
          <pc:docMk/>
          <pc:sldMk cId="1074148424" sldId="1005"/>
        </pc:sldMkLst>
        <pc:picChg chg="del">
          <ac:chgData name="Magalie" userId="32faec06-5004-4be7-8b1a-a988cc716753" providerId="ADAL" clId="{85CD9B22-6445-4D96-A508-872DF29FCB2A}" dt="2021-05-26T10:32:53.031" v="2" actId="478"/>
          <ac:picMkLst>
            <pc:docMk/>
            <pc:sldMk cId="1074148424" sldId="1005"/>
            <ac:picMk id="5" creationId="{E3A84B4C-B2A5-4A69-94AD-CDFFF5E10536}"/>
          </ac:picMkLst>
        </pc:picChg>
        <pc:picChg chg="add mod">
          <ac:chgData name="Magalie" userId="32faec06-5004-4be7-8b1a-a988cc716753" providerId="ADAL" clId="{85CD9B22-6445-4D96-A508-872DF29FCB2A}" dt="2021-05-26T10:38:44.185" v="4"/>
          <ac:picMkLst>
            <pc:docMk/>
            <pc:sldMk cId="1074148424" sldId="1005"/>
            <ac:picMk id="6" creationId="{AC0B08DF-D69F-400D-8DEF-7DB66BF22461}"/>
          </ac:picMkLst>
        </pc:picChg>
      </pc:sldChg>
      <pc:sldChg chg="add">
        <pc:chgData name="Magalie" userId="32faec06-5004-4be7-8b1a-a988cc716753" providerId="ADAL" clId="{85CD9B22-6445-4D96-A508-872DF29FCB2A}" dt="2021-05-26T10:24:12.446" v="0"/>
        <pc:sldMkLst>
          <pc:docMk/>
          <pc:sldMk cId="1091644406" sldId="1010"/>
        </pc:sldMkLst>
      </pc:sldChg>
      <pc:sldChg chg="add">
        <pc:chgData name="Magalie" userId="32faec06-5004-4be7-8b1a-a988cc716753" providerId="ADAL" clId="{85CD9B22-6445-4D96-A508-872DF29FCB2A}" dt="2021-05-26T10:24:12.446" v="0"/>
        <pc:sldMkLst>
          <pc:docMk/>
          <pc:sldMk cId="1912878033" sldId="1011"/>
        </pc:sldMkLst>
      </pc:sldChg>
      <pc:sldChg chg="add">
        <pc:chgData name="Magalie" userId="32faec06-5004-4be7-8b1a-a988cc716753" providerId="ADAL" clId="{85CD9B22-6445-4D96-A508-872DF29FCB2A}" dt="2021-05-26T10:24:12.446" v="0"/>
        <pc:sldMkLst>
          <pc:docMk/>
          <pc:sldMk cId="1577379106" sldId="1012"/>
        </pc:sldMkLst>
      </pc:sldChg>
      <pc:sldChg chg="add">
        <pc:chgData name="Magalie" userId="32faec06-5004-4be7-8b1a-a988cc716753" providerId="ADAL" clId="{85CD9B22-6445-4D96-A508-872DF29FCB2A}" dt="2021-05-26T10:24:12.446" v="0"/>
        <pc:sldMkLst>
          <pc:docMk/>
          <pc:sldMk cId="826811057" sldId="1013"/>
        </pc:sldMkLst>
      </pc:sldChg>
    </pc:docChg>
  </pc:docChgLst>
  <pc:docChgLst>
    <pc:chgData name="Magalie Salazar" userId="32faec06-5004-4be7-8b1a-a988cc716753" providerId="ADAL" clId="{CAE14093-A8AC-4909-9A70-B172736A37B6}"/>
    <pc:docChg chg="undo redo custSel addSld delSld modSld">
      <pc:chgData name="Magalie Salazar" userId="32faec06-5004-4be7-8b1a-a988cc716753" providerId="ADAL" clId="{CAE14093-A8AC-4909-9A70-B172736A37B6}" dt="2021-08-27T13:54:38.715" v="1670"/>
      <pc:docMkLst>
        <pc:docMk/>
      </pc:docMkLst>
      <pc:sldChg chg="delSp add del mod delAnim">
        <pc:chgData name="Magalie Salazar" userId="32faec06-5004-4be7-8b1a-a988cc716753" providerId="ADAL" clId="{CAE14093-A8AC-4909-9A70-B172736A37B6}" dt="2021-08-27T13:16:46.092" v="1621"/>
        <pc:sldMkLst>
          <pc:docMk/>
          <pc:sldMk cId="1961044782" sldId="256"/>
        </pc:sldMkLst>
        <pc:picChg chg="del">
          <ac:chgData name="Magalie Salazar" userId="32faec06-5004-4be7-8b1a-a988cc716753" providerId="ADAL" clId="{CAE14093-A8AC-4909-9A70-B172736A37B6}" dt="2021-08-13T10:51:59.177" v="3" actId="21"/>
          <ac:picMkLst>
            <pc:docMk/>
            <pc:sldMk cId="1961044782" sldId="256"/>
            <ac:picMk id="2" creationId="{EFDD369E-2032-4E56-AE9E-0EABB843E65D}"/>
          </ac:picMkLst>
        </pc:picChg>
      </pc:sldChg>
      <pc:sldChg chg="delSp del mod delAnim">
        <pc:chgData name="Magalie Salazar" userId="32faec06-5004-4be7-8b1a-a988cc716753" providerId="ADAL" clId="{CAE14093-A8AC-4909-9A70-B172736A37B6}" dt="2021-08-13T10:52:12.814" v="10" actId="47"/>
        <pc:sldMkLst>
          <pc:docMk/>
          <pc:sldMk cId="861028941" sldId="257"/>
        </pc:sldMkLst>
        <pc:picChg chg="del">
          <ac:chgData name="Magalie Salazar" userId="32faec06-5004-4be7-8b1a-a988cc716753" providerId="ADAL" clId="{CAE14093-A8AC-4909-9A70-B172736A37B6}" dt="2021-08-13T10:52:03.450" v="5" actId="21"/>
          <ac:picMkLst>
            <pc:docMk/>
            <pc:sldMk cId="861028941" sldId="257"/>
            <ac:picMk id="3" creationId="{F1C48839-0312-47A7-A72C-998569DAF4E4}"/>
          </ac:picMkLst>
        </pc:picChg>
      </pc:sldChg>
      <pc:sldChg chg="addSp delSp modSp modTransition modAnim">
        <pc:chgData name="Magalie Salazar" userId="32faec06-5004-4be7-8b1a-a988cc716753" providerId="ADAL" clId="{CAE14093-A8AC-4909-9A70-B172736A37B6}" dt="2021-08-27T13:19:42.059" v="1628"/>
        <pc:sldMkLst>
          <pc:docMk/>
          <pc:sldMk cId="3919119927" sldId="258"/>
        </pc:sldMkLst>
        <pc:picChg chg="del">
          <ac:chgData name="Magalie Salazar" userId="32faec06-5004-4be7-8b1a-a988cc716753" providerId="ADAL" clId="{CAE14093-A8AC-4909-9A70-B172736A37B6}" dt="2021-08-27T13:14:57.258" v="1604"/>
          <ac:picMkLst>
            <pc:docMk/>
            <pc:sldMk cId="3919119927" sldId="258"/>
            <ac:picMk id="2" creationId="{15FCA973-D4C2-463B-B6BD-1BB3F81B7433}"/>
          </ac:picMkLst>
        </pc:picChg>
        <pc:picChg chg="add mod">
          <ac:chgData name="Magalie Salazar" userId="32faec06-5004-4be7-8b1a-a988cc716753" providerId="ADAL" clId="{CAE14093-A8AC-4909-9A70-B172736A37B6}" dt="2021-08-27T13:19:42.059" v="1628"/>
          <ac:picMkLst>
            <pc:docMk/>
            <pc:sldMk cId="3919119927" sldId="258"/>
            <ac:picMk id="4" creationId="{A83FF358-E836-4B46-A085-677089DD75FD}"/>
          </ac:picMkLst>
        </pc:picChg>
      </pc:sldChg>
      <pc:sldChg chg="addSp delSp modSp mod modTransition modAnim">
        <pc:chgData name="Magalie Salazar" userId="32faec06-5004-4be7-8b1a-a988cc716753" providerId="ADAL" clId="{CAE14093-A8AC-4909-9A70-B172736A37B6}" dt="2021-08-27T13:54:38.715" v="1670"/>
        <pc:sldMkLst>
          <pc:docMk/>
          <pc:sldMk cId="2262327414" sldId="274"/>
        </pc:sldMkLst>
        <pc:spChg chg="mod">
          <ac:chgData name="Magalie Salazar" userId="32faec06-5004-4be7-8b1a-a988cc716753" providerId="ADAL" clId="{CAE14093-A8AC-4909-9A70-B172736A37B6}" dt="2021-08-13T15:28:58.546" v="1583" actId="20577"/>
          <ac:spMkLst>
            <pc:docMk/>
            <pc:sldMk cId="2262327414" sldId="274"/>
            <ac:spMk id="2" creationId="{B5CB1878-62AE-4C40-90CD-BB625295B867}"/>
          </ac:spMkLst>
        </pc:spChg>
        <pc:picChg chg="add mod">
          <ac:chgData name="Magalie Salazar" userId="32faec06-5004-4be7-8b1a-a988cc716753" providerId="ADAL" clId="{CAE14093-A8AC-4909-9A70-B172736A37B6}" dt="2021-08-27T13:54:38.715" v="1670"/>
          <ac:picMkLst>
            <pc:docMk/>
            <pc:sldMk cId="2262327414" sldId="274"/>
            <ac:picMk id="3" creationId="{2D30E7FF-F14C-4110-B1D1-40725A1D48B9}"/>
          </ac:picMkLst>
        </pc:picChg>
        <pc:picChg chg="del">
          <ac:chgData name="Magalie Salazar" userId="32faec06-5004-4be7-8b1a-a988cc716753" providerId="ADAL" clId="{CAE14093-A8AC-4909-9A70-B172736A37B6}" dt="2021-08-27T13:14:57.258" v="1604"/>
          <ac:picMkLst>
            <pc:docMk/>
            <pc:sldMk cId="2262327414" sldId="274"/>
            <ac:picMk id="6" creationId="{9EB8778F-5874-44CD-B20C-F2675E22E1FE}"/>
          </ac:picMkLst>
        </pc:picChg>
      </pc:sldChg>
      <pc:sldChg chg="addSp delSp modSp mod modTransition delAnim">
        <pc:chgData name="Magalie Salazar" userId="32faec06-5004-4be7-8b1a-a988cc716753" providerId="ADAL" clId="{CAE14093-A8AC-4909-9A70-B172736A37B6}" dt="2021-08-27T13:20:52.471" v="1629"/>
        <pc:sldMkLst>
          <pc:docMk/>
          <pc:sldMk cId="2965539579" sldId="993"/>
        </pc:sldMkLst>
        <pc:spChg chg="mod">
          <ac:chgData name="Magalie Salazar" userId="32faec06-5004-4be7-8b1a-a988cc716753" providerId="ADAL" clId="{CAE14093-A8AC-4909-9A70-B172736A37B6}" dt="2021-08-13T11:02:27.526" v="166" actId="404"/>
          <ac:spMkLst>
            <pc:docMk/>
            <pc:sldMk cId="2965539579" sldId="993"/>
            <ac:spMk id="4" creationId="{A984A10E-F55B-4B98-9047-7A1B2E193F8D}"/>
          </ac:spMkLst>
        </pc:spChg>
        <pc:picChg chg="add mod">
          <ac:chgData name="Magalie Salazar" userId="32faec06-5004-4be7-8b1a-a988cc716753" providerId="ADAL" clId="{CAE14093-A8AC-4909-9A70-B172736A37B6}" dt="2021-08-27T13:20:52.471" v="1629"/>
          <ac:picMkLst>
            <pc:docMk/>
            <pc:sldMk cId="2965539579" sldId="993"/>
            <ac:picMk id="3" creationId="{268C67DC-FA30-4CA0-8BB9-EA57E42958F1}"/>
          </ac:picMkLst>
        </pc:picChg>
        <pc:picChg chg="del">
          <ac:chgData name="Magalie Salazar" userId="32faec06-5004-4be7-8b1a-a988cc716753" providerId="ADAL" clId="{CAE14093-A8AC-4909-9A70-B172736A37B6}" dt="2021-08-27T13:15:31.252" v="1608" actId="478"/>
          <ac:picMkLst>
            <pc:docMk/>
            <pc:sldMk cId="2965539579" sldId="993"/>
            <ac:picMk id="5" creationId="{BC82C787-08C2-4275-9F32-CAE3BAC0CEB4}"/>
          </ac:picMkLst>
        </pc:picChg>
      </pc:sldChg>
      <pc:sldChg chg="addSp delSp modSp mod modTransition delAnim modNotesTx">
        <pc:chgData name="Magalie Salazar" userId="32faec06-5004-4be7-8b1a-a988cc716753" providerId="ADAL" clId="{CAE14093-A8AC-4909-9A70-B172736A37B6}" dt="2021-08-27T13:25:51.114" v="1638"/>
        <pc:sldMkLst>
          <pc:docMk/>
          <pc:sldMk cId="1673639298" sldId="994"/>
        </pc:sldMkLst>
        <pc:spChg chg="mod">
          <ac:chgData name="Magalie Salazar" userId="32faec06-5004-4be7-8b1a-a988cc716753" providerId="ADAL" clId="{CAE14093-A8AC-4909-9A70-B172736A37B6}" dt="2021-08-13T13:53:02.174" v="297" actId="20577"/>
          <ac:spMkLst>
            <pc:docMk/>
            <pc:sldMk cId="1673639298" sldId="994"/>
            <ac:spMk id="2" creationId="{48A31F06-A212-49A8-9BD1-DCC08D2767E8}"/>
          </ac:spMkLst>
        </pc:spChg>
        <pc:spChg chg="mod">
          <ac:chgData name="Magalie Salazar" userId="32faec06-5004-4be7-8b1a-a988cc716753" providerId="ADAL" clId="{CAE14093-A8AC-4909-9A70-B172736A37B6}" dt="2021-08-13T13:55:01.111" v="325" actId="114"/>
          <ac:spMkLst>
            <pc:docMk/>
            <pc:sldMk cId="1673639298" sldId="994"/>
            <ac:spMk id="4" creationId="{0435B682-FA75-4B09-923D-06698B59D130}"/>
          </ac:spMkLst>
        </pc:spChg>
        <pc:picChg chg="del">
          <ac:chgData name="Magalie Salazar" userId="32faec06-5004-4be7-8b1a-a988cc716753" providerId="ADAL" clId="{CAE14093-A8AC-4909-9A70-B172736A37B6}" dt="2021-08-13T13:53:04.002" v="298" actId="478"/>
          <ac:picMkLst>
            <pc:docMk/>
            <pc:sldMk cId="1673639298" sldId="994"/>
            <ac:picMk id="5" creationId="{903962E4-23FA-4107-AFFC-25330243E325}"/>
          </ac:picMkLst>
        </pc:picChg>
        <pc:picChg chg="add mod">
          <ac:chgData name="Magalie Salazar" userId="32faec06-5004-4be7-8b1a-a988cc716753" providerId="ADAL" clId="{CAE14093-A8AC-4909-9A70-B172736A37B6}" dt="2021-08-27T13:25:51.114" v="1638"/>
          <ac:picMkLst>
            <pc:docMk/>
            <pc:sldMk cId="1673639298" sldId="994"/>
            <ac:picMk id="5" creationId="{D4055B74-CA66-440A-9D58-C92EEB80F7C3}"/>
          </ac:picMkLst>
        </pc:picChg>
        <pc:picChg chg="del">
          <ac:chgData name="Magalie Salazar" userId="32faec06-5004-4be7-8b1a-a988cc716753" providerId="ADAL" clId="{CAE14093-A8AC-4909-9A70-B172736A37B6}" dt="2021-08-27T13:15:47.608" v="1613" actId="478"/>
          <ac:picMkLst>
            <pc:docMk/>
            <pc:sldMk cId="1673639298" sldId="994"/>
            <ac:picMk id="6" creationId="{AE2B2036-6F75-4561-96AA-B125589DDC10}"/>
          </ac:picMkLst>
        </pc:picChg>
        <pc:picChg chg="add mod">
          <ac:chgData name="Magalie Salazar" userId="32faec06-5004-4be7-8b1a-a988cc716753" providerId="ADAL" clId="{CAE14093-A8AC-4909-9A70-B172736A37B6}" dt="2021-08-13T13:53:37.002" v="302" actId="14100"/>
          <ac:picMkLst>
            <pc:docMk/>
            <pc:sldMk cId="1673639298" sldId="994"/>
            <ac:picMk id="7" creationId="{AC8D5F78-E594-496D-8E45-1382BDD0D4D8}"/>
          </ac:picMkLst>
        </pc:picChg>
      </pc:sldChg>
      <pc:sldChg chg="addSp delSp modSp mod modTransition delAnim modNotesTx">
        <pc:chgData name="Magalie Salazar" userId="32faec06-5004-4be7-8b1a-a988cc716753" providerId="ADAL" clId="{CAE14093-A8AC-4909-9A70-B172736A37B6}" dt="2021-08-27T13:26:32.849" v="1639"/>
        <pc:sldMkLst>
          <pc:docMk/>
          <pc:sldMk cId="289461741" sldId="995"/>
        </pc:sldMkLst>
        <pc:spChg chg="mod">
          <ac:chgData name="Magalie Salazar" userId="32faec06-5004-4be7-8b1a-a988cc716753" providerId="ADAL" clId="{CAE14093-A8AC-4909-9A70-B172736A37B6}" dt="2021-08-13T13:55:57.899" v="370" actId="20577"/>
          <ac:spMkLst>
            <pc:docMk/>
            <pc:sldMk cId="289461741" sldId="995"/>
            <ac:spMk id="2" creationId="{74C0961F-EEFA-4436-962F-9F8BE36A8C5C}"/>
          </ac:spMkLst>
        </pc:spChg>
        <pc:spChg chg="mod">
          <ac:chgData name="Magalie Salazar" userId="32faec06-5004-4be7-8b1a-a988cc716753" providerId="ADAL" clId="{CAE14093-A8AC-4909-9A70-B172736A37B6}" dt="2021-08-13T13:57:20.630" v="415" actId="20577"/>
          <ac:spMkLst>
            <pc:docMk/>
            <pc:sldMk cId="289461741" sldId="995"/>
            <ac:spMk id="4" creationId="{C08B532E-56A2-4DDB-9A4D-3F292CD924B4}"/>
          </ac:spMkLst>
        </pc:spChg>
        <pc:picChg chg="add mod">
          <ac:chgData name="Magalie Salazar" userId="32faec06-5004-4be7-8b1a-a988cc716753" providerId="ADAL" clId="{CAE14093-A8AC-4909-9A70-B172736A37B6}" dt="2021-08-27T13:26:32.849" v="1639"/>
          <ac:picMkLst>
            <pc:docMk/>
            <pc:sldMk cId="289461741" sldId="995"/>
            <ac:picMk id="5" creationId="{8F49AF5B-1916-4FDA-8038-4B3877250247}"/>
          </ac:picMkLst>
        </pc:picChg>
        <pc:picChg chg="del">
          <ac:chgData name="Magalie Salazar" userId="32faec06-5004-4be7-8b1a-a988cc716753" providerId="ADAL" clId="{CAE14093-A8AC-4909-9A70-B172736A37B6}" dt="2021-08-13T13:56:00.855" v="371" actId="478"/>
          <ac:picMkLst>
            <pc:docMk/>
            <pc:sldMk cId="289461741" sldId="995"/>
            <ac:picMk id="5" creationId="{DE1720DD-8D54-4C79-A6C5-3C6036732ADC}"/>
          </ac:picMkLst>
        </pc:picChg>
        <pc:picChg chg="del">
          <ac:chgData name="Magalie Salazar" userId="32faec06-5004-4be7-8b1a-a988cc716753" providerId="ADAL" clId="{CAE14093-A8AC-4909-9A70-B172736A37B6}" dt="2021-08-27T13:15:51.254" v="1614" actId="478"/>
          <ac:picMkLst>
            <pc:docMk/>
            <pc:sldMk cId="289461741" sldId="995"/>
            <ac:picMk id="6" creationId="{6ABB7FF3-DB5D-47C4-8493-7BDBEACBA273}"/>
          </ac:picMkLst>
        </pc:picChg>
        <pc:picChg chg="add mod">
          <ac:chgData name="Magalie Salazar" userId="32faec06-5004-4be7-8b1a-a988cc716753" providerId="ADAL" clId="{CAE14093-A8AC-4909-9A70-B172736A37B6}" dt="2021-08-13T13:56:17.966" v="374" actId="1076"/>
          <ac:picMkLst>
            <pc:docMk/>
            <pc:sldMk cId="289461741" sldId="995"/>
            <ac:picMk id="7" creationId="{1812AB7C-94F1-4B29-AE52-203C25B32912}"/>
          </ac:picMkLst>
        </pc:picChg>
      </pc:sldChg>
      <pc:sldChg chg="addSp delSp modSp mod modTransition delAnim modAnim modNotesTx">
        <pc:chgData name="Magalie Salazar" userId="32faec06-5004-4be7-8b1a-a988cc716753" providerId="ADAL" clId="{CAE14093-A8AC-4909-9A70-B172736A37B6}" dt="2021-08-27T13:36:46.088" v="1653"/>
        <pc:sldMkLst>
          <pc:docMk/>
          <pc:sldMk cId="1316224423" sldId="996"/>
        </pc:sldMkLst>
        <pc:spChg chg="mod">
          <ac:chgData name="Magalie Salazar" userId="32faec06-5004-4be7-8b1a-a988cc716753" providerId="ADAL" clId="{CAE14093-A8AC-4909-9A70-B172736A37B6}" dt="2021-08-18T15:02:56.611" v="1603" actId="313"/>
          <ac:spMkLst>
            <pc:docMk/>
            <pc:sldMk cId="1316224423" sldId="996"/>
            <ac:spMk id="2" creationId="{1B91EC56-56CE-4BC5-BEB1-7A8175B718F3}"/>
          </ac:spMkLst>
        </pc:spChg>
        <pc:spChg chg="mod">
          <ac:chgData name="Magalie Salazar" userId="32faec06-5004-4be7-8b1a-a988cc716753" providerId="ADAL" clId="{CAE14093-A8AC-4909-9A70-B172736A37B6}" dt="2021-08-13T14:19:01.565" v="1017"/>
          <ac:spMkLst>
            <pc:docMk/>
            <pc:sldMk cId="1316224423" sldId="996"/>
            <ac:spMk id="4" creationId="{108AE236-D68B-47E6-B464-F8550CD3646B}"/>
          </ac:spMkLst>
        </pc:spChg>
        <pc:picChg chg="del">
          <ac:chgData name="Magalie Salazar" userId="32faec06-5004-4be7-8b1a-a988cc716753" providerId="ADAL" clId="{CAE14093-A8AC-4909-9A70-B172736A37B6}" dt="2021-08-13T14:39:02.210" v="1021" actId="478"/>
          <ac:picMkLst>
            <pc:docMk/>
            <pc:sldMk cId="1316224423" sldId="996"/>
            <ac:picMk id="5" creationId="{C5D9322D-8E50-4537-A951-0D505702BDC2}"/>
          </ac:picMkLst>
        </pc:picChg>
        <pc:picChg chg="add del mod">
          <ac:chgData name="Magalie Salazar" userId="32faec06-5004-4be7-8b1a-a988cc716753" providerId="ADAL" clId="{CAE14093-A8AC-4909-9A70-B172736A37B6}" dt="2021-08-27T13:35:12.784" v="1650"/>
          <ac:picMkLst>
            <pc:docMk/>
            <pc:sldMk cId="1316224423" sldId="996"/>
            <ac:picMk id="5" creationId="{DAB9B050-020D-4979-ABAE-11DA91F20241}"/>
          </ac:picMkLst>
        </pc:picChg>
        <pc:picChg chg="del">
          <ac:chgData name="Magalie Salazar" userId="32faec06-5004-4be7-8b1a-a988cc716753" providerId="ADAL" clId="{CAE14093-A8AC-4909-9A70-B172736A37B6}" dt="2021-08-27T13:16:03.452" v="1618" actId="478"/>
          <ac:picMkLst>
            <pc:docMk/>
            <pc:sldMk cId="1316224423" sldId="996"/>
            <ac:picMk id="6" creationId="{16B923D0-C6B4-48D5-AED0-7628B160B558}"/>
          </ac:picMkLst>
        </pc:picChg>
        <pc:picChg chg="add del mod">
          <ac:chgData name="Magalie Salazar" userId="32faec06-5004-4be7-8b1a-a988cc716753" providerId="ADAL" clId="{CAE14093-A8AC-4909-9A70-B172736A37B6}" dt="2021-08-27T13:35:30.068" v="1652"/>
          <ac:picMkLst>
            <pc:docMk/>
            <pc:sldMk cId="1316224423" sldId="996"/>
            <ac:picMk id="7" creationId="{049B60A7-DDA8-4999-A870-02E6E0C5B68D}"/>
          </ac:picMkLst>
        </pc:picChg>
        <pc:picChg chg="add del mod">
          <ac:chgData name="Magalie Salazar" userId="32faec06-5004-4be7-8b1a-a988cc716753" providerId="ADAL" clId="{CAE14093-A8AC-4909-9A70-B172736A37B6}" dt="2021-08-13T14:20:16.219" v="1020" actId="21"/>
          <ac:picMkLst>
            <pc:docMk/>
            <pc:sldMk cId="1316224423" sldId="996"/>
            <ac:picMk id="7" creationId="{E3ACB165-AF8B-4391-9E10-9E9BC05455EC}"/>
          </ac:picMkLst>
        </pc:picChg>
        <pc:picChg chg="add mod">
          <ac:chgData name="Magalie Salazar" userId="32faec06-5004-4be7-8b1a-a988cc716753" providerId="ADAL" clId="{CAE14093-A8AC-4909-9A70-B172736A37B6}" dt="2021-08-27T13:36:46.088" v="1653"/>
          <ac:picMkLst>
            <pc:docMk/>
            <pc:sldMk cId="1316224423" sldId="996"/>
            <ac:picMk id="8" creationId="{1F285479-7D51-48EE-9A22-88F1E84B3D43}"/>
          </ac:picMkLst>
        </pc:picChg>
        <pc:picChg chg="add del mod">
          <ac:chgData name="Magalie Salazar" userId="32faec06-5004-4be7-8b1a-a988cc716753" providerId="ADAL" clId="{CAE14093-A8AC-4909-9A70-B172736A37B6}" dt="2021-08-13T14:41:20.176" v="1024" actId="478"/>
          <ac:picMkLst>
            <pc:docMk/>
            <pc:sldMk cId="1316224423" sldId="996"/>
            <ac:picMk id="8" creationId="{8F20799C-74D1-4C85-AFA4-5E7F285A6B98}"/>
          </ac:picMkLst>
        </pc:picChg>
        <pc:picChg chg="add mod">
          <ac:chgData name="Magalie Salazar" userId="32faec06-5004-4be7-8b1a-a988cc716753" providerId="ADAL" clId="{CAE14093-A8AC-4909-9A70-B172736A37B6}" dt="2021-08-13T14:41:28.813" v="1032" actId="1038"/>
          <ac:picMkLst>
            <pc:docMk/>
            <pc:sldMk cId="1316224423" sldId="996"/>
            <ac:picMk id="9" creationId="{8E1D9846-39BE-4FF1-9EEB-A21996C76DA8}"/>
          </ac:picMkLst>
        </pc:picChg>
      </pc:sldChg>
      <pc:sldChg chg="addSp delSp modSp mod modTransition modAnim modNotesTx">
        <pc:chgData name="Magalie Salazar" userId="32faec06-5004-4be7-8b1a-a988cc716753" providerId="ADAL" clId="{CAE14093-A8AC-4909-9A70-B172736A37B6}" dt="2021-08-27T13:37:21.703" v="1654"/>
        <pc:sldMkLst>
          <pc:docMk/>
          <pc:sldMk cId="1616988310" sldId="997"/>
        </pc:sldMkLst>
        <pc:picChg chg="add mod">
          <ac:chgData name="Magalie Salazar" userId="32faec06-5004-4be7-8b1a-a988cc716753" providerId="ADAL" clId="{CAE14093-A8AC-4909-9A70-B172736A37B6}" dt="2021-08-27T13:37:21.703" v="1654"/>
          <ac:picMkLst>
            <pc:docMk/>
            <pc:sldMk cId="1616988310" sldId="997"/>
            <ac:picMk id="3" creationId="{22727F49-522B-41CE-98BC-1159EB5065E3}"/>
          </ac:picMkLst>
        </pc:picChg>
        <pc:picChg chg="del">
          <ac:chgData name="Magalie Salazar" userId="32faec06-5004-4be7-8b1a-a988cc716753" providerId="ADAL" clId="{CAE14093-A8AC-4909-9A70-B172736A37B6}" dt="2021-08-13T14:41:40.634" v="1033" actId="478"/>
          <ac:picMkLst>
            <pc:docMk/>
            <pc:sldMk cId="1616988310" sldId="997"/>
            <ac:picMk id="3" creationId="{489FFE9F-D9DF-47D5-BD4E-1CCAE77768CA}"/>
          </ac:picMkLst>
        </pc:picChg>
        <pc:picChg chg="del">
          <ac:chgData name="Magalie Salazar" userId="32faec06-5004-4be7-8b1a-a988cc716753" providerId="ADAL" clId="{CAE14093-A8AC-4909-9A70-B172736A37B6}" dt="2021-08-27T13:14:57.258" v="1604"/>
          <ac:picMkLst>
            <pc:docMk/>
            <pc:sldMk cId="1616988310" sldId="997"/>
            <ac:picMk id="7" creationId="{64D108B7-E228-4979-BCD1-2B723596FB85}"/>
          </ac:picMkLst>
        </pc:picChg>
        <pc:picChg chg="add mod">
          <ac:chgData name="Magalie Salazar" userId="32faec06-5004-4be7-8b1a-a988cc716753" providerId="ADAL" clId="{CAE14093-A8AC-4909-9A70-B172736A37B6}" dt="2021-08-13T14:41:52.344" v="1035" actId="1076"/>
          <ac:picMkLst>
            <pc:docMk/>
            <pc:sldMk cId="1616988310" sldId="997"/>
            <ac:picMk id="8" creationId="{811FD3B3-3738-4AA8-B092-6CCD09C2E419}"/>
          </ac:picMkLst>
        </pc:picChg>
      </pc:sldChg>
      <pc:sldChg chg="addSp delSp modSp mod modTransition delAnim modAnim modNotesTx">
        <pc:chgData name="Magalie Salazar" userId="32faec06-5004-4be7-8b1a-a988cc716753" providerId="ADAL" clId="{CAE14093-A8AC-4909-9A70-B172736A37B6}" dt="2021-08-27T13:33:49.153" v="1648"/>
        <pc:sldMkLst>
          <pc:docMk/>
          <pc:sldMk cId="3839943255" sldId="998"/>
        </pc:sldMkLst>
        <pc:spChg chg="mod">
          <ac:chgData name="Magalie Salazar" userId="32faec06-5004-4be7-8b1a-a988cc716753" providerId="ADAL" clId="{CAE14093-A8AC-4909-9A70-B172736A37B6}" dt="2021-08-13T14:08:58.473" v="795" actId="20577"/>
          <ac:spMkLst>
            <pc:docMk/>
            <pc:sldMk cId="3839943255" sldId="998"/>
            <ac:spMk id="2" creationId="{76CF905F-0F9C-4984-A4FB-C47999F4F485}"/>
          </ac:spMkLst>
        </pc:spChg>
        <pc:spChg chg="mod">
          <ac:chgData name="Magalie Salazar" userId="32faec06-5004-4be7-8b1a-a988cc716753" providerId="ADAL" clId="{CAE14093-A8AC-4909-9A70-B172736A37B6}" dt="2021-08-13T14:12:39.321" v="816" actId="1076"/>
          <ac:spMkLst>
            <pc:docMk/>
            <pc:sldMk cId="3839943255" sldId="998"/>
            <ac:spMk id="4" creationId="{312BB7B1-620D-41D2-9B3A-A285EAF4E69E}"/>
          </ac:spMkLst>
        </pc:spChg>
        <pc:spChg chg="mod">
          <ac:chgData name="Magalie Salazar" userId="32faec06-5004-4be7-8b1a-a988cc716753" providerId="ADAL" clId="{CAE14093-A8AC-4909-9A70-B172736A37B6}" dt="2021-08-13T14:12:10.272" v="812" actId="20577"/>
          <ac:spMkLst>
            <pc:docMk/>
            <pc:sldMk cId="3839943255" sldId="998"/>
            <ac:spMk id="6" creationId="{32E4AAA4-2003-4102-950B-89D1D3C9AE71}"/>
          </ac:spMkLst>
        </pc:spChg>
        <pc:spChg chg="mod">
          <ac:chgData name="Magalie Salazar" userId="32faec06-5004-4be7-8b1a-a988cc716753" providerId="ADAL" clId="{CAE14093-A8AC-4909-9A70-B172736A37B6}" dt="2021-08-13T14:17:31.198" v="974" actId="20577"/>
          <ac:spMkLst>
            <pc:docMk/>
            <pc:sldMk cId="3839943255" sldId="998"/>
            <ac:spMk id="7" creationId="{338F8769-748C-4A0F-925C-FEA4AF2270B1}"/>
          </ac:spMkLst>
        </pc:spChg>
        <pc:picChg chg="del">
          <ac:chgData name="Magalie Salazar" userId="32faec06-5004-4be7-8b1a-a988cc716753" providerId="ADAL" clId="{CAE14093-A8AC-4909-9A70-B172736A37B6}" dt="2021-08-27T13:16:00.752" v="1617" actId="478"/>
          <ac:picMkLst>
            <pc:docMk/>
            <pc:sldMk cId="3839943255" sldId="998"/>
            <ac:picMk id="27" creationId="{4548BC8A-3D38-4E58-B503-803CFD05785F}"/>
          </ac:picMkLst>
        </pc:picChg>
        <pc:picChg chg="add del mod">
          <ac:chgData name="Magalie Salazar" userId="32faec06-5004-4be7-8b1a-a988cc716753" providerId="ADAL" clId="{CAE14093-A8AC-4909-9A70-B172736A37B6}" dt="2021-08-27T13:29:23.434" v="1643"/>
          <ac:picMkLst>
            <pc:docMk/>
            <pc:sldMk cId="3839943255" sldId="998"/>
            <ac:picMk id="28" creationId="{BD2B5FB2-11A7-4F68-BF51-6473B83C4E5D}"/>
          </ac:picMkLst>
        </pc:picChg>
        <pc:picChg chg="add del mod">
          <ac:chgData name="Magalie Salazar" userId="32faec06-5004-4be7-8b1a-a988cc716753" providerId="ADAL" clId="{CAE14093-A8AC-4909-9A70-B172736A37B6}" dt="2021-08-27T13:29:56.733" v="1645"/>
          <ac:picMkLst>
            <pc:docMk/>
            <pc:sldMk cId="3839943255" sldId="998"/>
            <ac:picMk id="29" creationId="{2883AB05-1146-4A1B-BE76-4C66E7BFC329}"/>
          </ac:picMkLst>
        </pc:picChg>
        <pc:picChg chg="add del mod">
          <ac:chgData name="Magalie Salazar" userId="32faec06-5004-4be7-8b1a-a988cc716753" providerId="ADAL" clId="{CAE14093-A8AC-4909-9A70-B172736A37B6}" dt="2021-08-27T13:31:45.491" v="1647"/>
          <ac:picMkLst>
            <pc:docMk/>
            <pc:sldMk cId="3839943255" sldId="998"/>
            <ac:picMk id="30" creationId="{9F655364-49AD-4354-8AB6-0CD719AA8F74}"/>
          </ac:picMkLst>
        </pc:picChg>
        <pc:picChg chg="add mod">
          <ac:chgData name="Magalie Salazar" userId="32faec06-5004-4be7-8b1a-a988cc716753" providerId="ADAL" clId="{CAE14093-A8AC-4909-9A70-B172736A37B6}" dt="2021-08-27T13:33:49.153" v="1648"/>
          <ac:picMkLst>
            <pc:docMk/>
            <pc:sldMk cId="3839943255" sldId="998"/>
            <ac:picMk id="31" creationId="{F5133150-B2B8-48D6-9E05-B5A6163E1FC6}"/>
          </ac:picMkLst>
        </pc:picChg>
      </pc:sldChg>
      <pc:sldChg chg="addSp delSp modSp mod modTransition delAnim modNotesTx">
        <pc:chgData name="Magalie Salazar" userId="32faec06-5004-4be7-8b1a-a988cc716753" providerId="ADAL" clId="{CAE14093-A8AC-4909-9A70-B172736A37B6}" dt="2021-08-27T13:28:56.291" v="1641"/>
        <pc:sldMkLst>
          <pc:docMk/>
          <pc:sldMk cId="2587013903" sldId="999"/>
        </pc:sldMkLst>
        <pc:spChg chg="mod">
          <ac:chgData name="Magalie Salazar" userId="32faec06-5004-4be7-8b1a-a988cc716753" providerId="ADAL" clId="{CAE14093-A8AC-4909-9A70-B172736A37B6}" dt="2021-08-13T14:07:56.476" v="734" actId="1076"/>
          <ac:spMkLst>
            <pc:docMk/>
            <pc:sldMk cId="2587013903" sldId="999"/>
            <ac:spMk id="2" creationId="{1C8E888F-4D3F-4CA3-B6D5-C26A9441B8A2}"/>
          </ac:spMkLst>
        </pc:spChg>
        <pc:spChg chg="mod">
          <ac:chgData name="Magalie Salazar" userId="32faec06-5004-4be7-8b1a-a988cc716753" providerId="ADAL" clId="{CAE14093-A8AC-4909-9A70-B172736A37B6}" dt="2021-08-13T14:08:50.949" v="792" actId="313"/>
          <ac:spMkLst>
            <pc:docMk/>
            <pc:sldMk cId="2587013903" sldId="999"/>
            <ac:spMk id="9" creationId="{27CB5D22-46A6-4581-A367-1DE0B2F9BD10}"/>
          </ac:spMkLst>
        </pc:spChg>
        <pc:spChg chg="add mod">
          <ac:chgData name="Magalie Salazar" userId="32faec06-5004-4be7-8b1a-a988cc716753" providerId="ADAL" clId="{CAE14093-A8AC-4909-9A70-B172736A37B6}" dt="2021-08-13T14:08:43.532" v="791" actId="1076"/>
          <ac:spMkLst>
            <pc:docMk/>
            <pc:sldMk cId="2587013903" sldId="999"/>
            <ac:spMk id="13" creationId="{D9193FE4-31CE-46A5-A110-3FF725B79A36}"/>
          </ac:spMkLst>
        </pc:spChg>
        <pc:graphicFrameChg chg="mod">
          <ac:chgData name="Magalie Salazar" userId="32faec06-5004-4be7-8b1a-a988cc716753" providerId="ADAL" clId="{CAE14093-A8AC-4909-9A70-B172736A37B6}" dt="2021-08-13T14:04:33.100" v="633" actId="20577"/>
          <ac:graphicFrameMkLst>
            <pc:docMk/>
            <pc:sldMk cId="2587013903" sldId="999"/>
            <ac:graphicFrameMk id="4" creationId="{8791596D-67FF-4416-B9FB-E13DDB9D8EBB}"/>
          </ac:graphicFrameMkLst>
        </pc:graphicFrameChg>
        <pc:picChg chg="del">
          <ac:chgData name="Magalie Salazar" userId="32faec06-5004-4be7-8b1a-a988cc716753" providerId="ADAL" clId="{CAE14093-A8AC-4909-9A70-B172736A37B6}" dt="2021-08-27T13:15:56.971" v="1616" actId="478"/>
          <ac:picMkLst>
            <pc:docMk/>
            <pc:sldMk cId="2587013903" sldId="999"/>
            <ac:picMk id="11" creationId="{2D1AAAED-A96D-4167-AD43-414FDF173554}"/>
          </ac:picMkLst>
        </pc:picChg>
        <pc:picChg chg="add mod">
          <ac:chgData name="Magalie Salazar" userId="32faec06-5004-4be7-8b1a-a988cc716753" providerId="ADAL" clId="{CAE14093-A8AC-4909-9A70-B172736A37B6}" dt="2021-08-27T13:28:56.291" v="1641"/>
          <ac:picMkLst>
            <pc:docMk/>
            <pc:sldMk cId="2587013903" sldId="999"/>
            <ac:picMk id="14" creationId="{43A30DE6-C586-4C67-A75F-9489C714A1E1}"/>
          </ac:picMkLst>
        </pc:picChg>
      </pc:sldChg>
      <pc:sldChg chg="addSp delSp modSp mod modTransition modAnim">
        <pc:chgData name="Magalie Salazar" userId="32faec06-5004-4be7-8b1a-a988cc716753" providerId="ADAL" clId="{CAE14093-A8AC-4909-9A70-B172736A37B6}" dt="2021-08-27T13:37:55.591" v="1655"/>
        <pc:sldMkLst>
          <pc:docMk/>
          <pc:sldMk cId="161035104" sldId="1000"/>
        </pc:sldMkLst>
        <pc:spChg chg="mod">
          <ac:chgData name="Magalie Salazar" userId="32faec06-5004-4be7-8b1a-a988cc716753" providerId="ADAL" clId="{CAE14093-A8AC-4909-9A70-B172736A37B6}" dt="2021-08-13T14:44:15.070" v="1123" actId="20577"/>
          <ac:spMkLst>
            <pc:docMk/>
            <pc:sldMk cId="161035104" sldId="1000"/>
            <ac:spMk id="2" creationId="{ADFB8EE3-E917-4A55-A8F6-6D743670594F}"/>
          </ac:spMkLst>
        </pc:spChg>
        <pc:picChg chg="del">
          <ac:chgData name="Magalie Salazar" userId="32faec06-5004-4be7-8b1a-a988cc716753" providerId="ADAL" clId="{CAE14093-A8AC-4909-9A70-B172736A37B6}" dt="2021-08-27T13:14:57.258" v="1604"/>
          <ac:picMkLst>
            <pc:docMk/>
            <pc:sldMk cId="161035104" sldId="1000"/>
            <ac:picMk id="4" creationId="{C42409A0-9250-474C-AEDE-657D52E9CC3D}"/>
          </ac:picMkLst>
        </pc:picChg>
        <pc:picChg chg="add mod">
          <ac:chgData name="Magalie Salazar" userId="32faec06-5004-4be7-8b1a-a988cc716753" providerId="ADAL" clId="{CAE14093-A8AC-4909-9A70-B172736A37B6}" dt="2021-08-27T13:37:55.591" v="1655"/>
          <ac:picMkLst>
            <pc:docMk/>
            <pc:sldMk cId="161035104" sldId="1000"/>
            <ac:picMk id="5" creationId="{32D40009-AD8E-45F7-B23B-1D7B452C66D8}"/>
          </ac:picMkLst>
        </pc:picChg>
      </pc:sldChg>
      <pc:sldChg chg="addSp delSp modSp mod modTransition delAnim">
        <pc:chgData name="Magalie Salazar" userId="32faec06-5004-4be7-8b1a-a988cc716753" providerId="ADAL" clId="{CAE14093-A8AC-4909-9A70-B172736A37B6}" dt="2021-08-27T13:38:30.574" v="1656"/>
        <pc:sldMkLst>
          <pc:docMk/>
          <pc:sldMk cId="1403972822" sldId="1001"/>
        </pc:sldMkLst>
        <pc:spChg chg="mod">
          <ac:chgData name="Magalie Salazar" userId="32faec06-5004-4be7-8b1a-a988cc716753" providerId="ADAL" clId="{CAE14093-A8AC-4909-9A70-B172736A37B6}" dt="2021-08-13T14:44:23.949" v="1127" actId="20577"/>
          <ac:spMkLst>
            <pc:docMk/>
            <pc:sldMk cId="1403972822" sldId="1001"/>
            <ac:spMk id="2" creationId="{DE0CAFBC-E635-49EE-BDDE-1F13DE22A167}"/>
          </ac:spMkLst>
        </pc:spChg>
        <pc:picChg chg="del">
          <ac:chgData name="Magalie Salazar" userId="32faec06-5004-4be7-8b1a-a988cc716753" providerId="ADAL" clId="{CAE14093-A8AC-4909-9A70-B172736A37B6}" dt="2021-08-27T13:16:10.127" v="1619" actId="478"/>
          <ac:picMkLst>
            <pc:docMk/>
            <pc:sldMk cId="1403972822" sldId="1001"/>
            <ac:picMk id="5" creationId="{BA4D30F8-BC30-4774-ABC3-084E6602C7C4}"/>
          </ac:picMkLst>
        </pc:picChg>
        <pc:picChg chg="add mod">
          <ac:chgData name="Magalie Salazar" userId="32faec06-5004-4be7-8b1a-a988cc716753" providerId="ADAL" clId="{CAE14093-A8AC-4909-9A70-B172736A37B6}" dt="2021-08-27T13:38:30.574" v="1656"/>
          <ac:picMkLst>
            <pc:docMk/>
            <pc:sldMk cId="1403972822" sldId="1001"/>
            <ac:picMk id="6" creationId="{0AE86354-91FE-4E9E-9A83-08897CA1C722}"/>
          </ac:picMkLst>
        </pc:picChg>
      </pc:sldChg>
      <pc:sldChg chg="addSp delSp modSp mod modTransition delAnim modAnim">
        <pc:chgData name="Magalie Salazar" userId="32faec06-5004-4be7-8b1a-a988cc716753" providerId="ADAL" clId="{CAE14093-A8AC-4909-9A70-B172736A37B6}" dt="2021-08-27T13:51:43.222" v="1666"/>
        <pc:sldMkLst>
          <pc:docMk/>
          <pc:sldMk cId="468339678" sldId="1002"/>
        </pc:sldMkLst>
        <pc:picChg chg="del">
          <ac:chgData name="Magalie Salazar" userId="32faec06-5004-4be7-8b1a-a988cc716753" providerId="ADAL" clId="{CAE14093-A8AC-4909-9A70-B172736A37B6}" dt="2021-08-27T13:14:57.258" v="1604"/>
          <ac:picMkLst>
            <pc:docMk/>
            <pc:sldMk cId="468339678" sldId="1002"/>
            <ac:picMk id="2" creationId="{44EA6B25-310A-4BBD-B030-2C0B1DEF9FF7}"/>
          </ac:picMkLst>
        </pc:picChg>
        <pc:picChg chg="add del mod">
          <ac:chgData name="Magalie Salazar" userId="32faec06-5004-4be7-8b1a-a988cc716753" providerId="ADAL" clId="{CAE14093-A8AC-4909-9A70-B172736A37B6}" dt="2021-08-27T13:50:53.694" v="1665"/>
          <ac:picMkLst>
            <pc:docMk/>
            <pc:sldMk cId="468339678" sldId="1002"/>
            <ac:picMk id="2" creationId="{C6B65E76-FB66-4FFF-80F7-23764EE97A5D}"/>
          </ac:picMkLst>
        </pc:picChg>
        <pc:picChg chg="add mod">
          <ac:chgData name="Magalie Salazar" userId="32faec06-5004-4be7-8b1a-a988cc716753" providerId="ADAL" clId="{CAE14093-A8AC-4909-9A70-B172736A37B6}" dt="2021-08-27T13:51:43.222" v="1666"/>
          <ac:picMkLst>
            <pc:docMk/>
            <pc:sldMk cId="468339678" sldId="1002"/>
            <ac:picMk id="3" creationId="{067B836A-6F77-4CD4-99C4-A9A203EAC864}"/>
          </ac:picMkLst>
        </pc:picChg>
        <pc:picChg chg="add del mod">
          <ac:chgData name="Magalie Salazar" userId="32faec06-5004-4be7-8b1a-a988cc716753" providerId="ADAL" clId="{CAE14093-A8AC-4909-9A70-B172736A37B6}" dt="2021-08-27T13:45:50.704" v="1662" actId="478"/>
          <ac:picMkLst>
            <pc:docMk/>
            <pc:sldMk cId="468339678" sldId="1002"/>
            <ac:picMk id="3" creationId="{544D576C-8C1F-4F2E-BA04-07F5E71C6DBE}"/>
          </ac:picMkLst>
        </pc:picChg>
      </pc:sldChg>
      <pc:sldChg chg="addSp delSp modSp mod modTransition delAnim modNotesTx">
        <pc:chgData name="Magalie Salazar" userId="32faec06-5004-4be7-8b1a-a988cc716753" providerId="ADAL" clId="{CAE14093-A8AC-4909-9A70-B172736A37B6}" dt="2021-08-27T13:28:09.474" v="1640"/>
        <pc:sldMkLst>
          <pc:docMk/>
          <pc:sldMk cId="3560225050" sldId="1003"/>
        </pc:sldMkLst>
        <pc:spChg chg="mod">
          <ac:chgData name="Magalie Salazar" userId="32faec06-5004-4be7-8b1a-a988cc716753" providerId="ADAL" clId="{CAE14093-A8AC-4909-9A70-B172736A37B6}" dt="2021-08-13T13:58:24.239" v="451" actId="20577"/>
          <ac:spMkLst>
            <pc:docMk/>
            <pc:sldMk cId="3560225050" sldId="1003"/>
            <ac:spMk id="2" creationId="{4B04EFB0-DDB2-405B-90CE-98D7006C9FDF}"/>
          </ac:spMkLst>
        </pc:spChg>
        <pc:spChg chg="mod">
          <ac:chgData name="Magalie Salazar" userId="32faec06-5004-4be7-8b1a-a988cc716753" providerId="ADAL" clId="{CAE14093-A8AC-4909-9A70-B172736A37B6}" dt="2021-08-13T14:03:09.057" v="557" actId="20577"/>
          <ac:spMkLst>
            <pc:docMk/>
            <pc:sldMk cId="3560225050" sldId="1003"/>
            <ac:spMk id="4" creationId="{30CBF6A6-9CB7-4742-ABE0-F7F5A4569919}"/>
          </ac:spMkLst>
        </pc:spChg>
        <pc:picChg chg="add mod">
          <ac:chgData name="Magalie Salazar" userId="32faec06-5004-4be7-8b1a-a988cc716753" providerId="ADAL" clId="{CAE14093-A8AC-4909-9A70-B172736A37B6}" dt="2021-08-27T13:28:09.474" v="1640"/>
          <ac:picMkLst>
            <pc:docMk/>
            <pc:sldMk cId="3560225050" sldId="1003"/>
            <ac:picMk id="5" creationId="{03E6CE97-D807-4E26-8B8B-A317660FB1DD}"/>
          </ac:picMkLst>
        </pc:picChg>
        <pc:picChg chg="del">
          <ac:chgData name="Magalie Salazar" userId="32faec06-5004-4be7-8b1a-a988cc716753" providerId="ADAL" clId="{CAE14093-A8AC-4909-9A70-B172736A37B6}" dt="2021-08-13T13:58:26.405" v="452" actId="478"/>
          <ac:picMkLst>
            <pc:docMk/>
            <pc:sldMk cId="3560225050" sldId="1003"/>
            <ac:picMk id="5" creationId="{7DDA1CC6-7832-46A7-9A0D-C9DFBB22526C}"/>
          </ac:picMkLst>
        </pc:picChg>
        <pc:picChg chg="del">
          <ac:chgData name="Magalie Salazar" userId="32faec06-5004-4be7-8b1a-a988cc716753" providerId="ADAL" clId="{CAE14093-A8AC-4909-9A70-B172736A37B6}" dt="2021-08-27T13:15:54.244" v="1615" actId="478"/>
          <ac:picMkLst>
            <pc:docMk/>
            <pc:sldMk cId="3560225050" sldId="1003"/>
            <ac:picMk id="7" creationId="{929B4469-6FB8-465C-83FE-19F0A179FB29}"/>
          </ac:picMkLst>
        </pc:picChg>
        <pc:picChg chg="add mod">
          <ac:chgData name="Magalie Salazar" userId="32faec06-5004-4be7-8b1a-a988cc716753" providerId="ADAL" clId="{CAE14093-A8AC-4909-9A70-B172736A37B6}" dt="2021-08-13T14:01:43.394" v="531" actId="1076"/>
          <ac:picMkLst>
            <pc:docMk/>
            <pc:sldMk cId="3560225050" sldId="1003"/>
            <ac:picMk id="8" creationId="{98E8A985-B877-4E71-9BD6-BA572B207872}"/>
          </ac:picMkLst>
        </pc:picChg>
      </pc:sldChg>
      <pc:sldChg chg="addSp delSp modSp mod modTransition modAnim">
        <pc:chgData name="Magalie Salazar" userId="32faec06-5004-4be7-8b1a-a988cc716753" providerId="ADAL" clId="{CAE14093-A8AC-4909-9A70-B172736A37B6}" dt="2021-08-27T13:54:24.053" v="1669"/>
        <pc:sldMkLst>
          <pc:docMk/>
          <pc:sldMk cId="2741531438" sldId="1004"/>
        </pc:sldMkLst>
        <pc:spChg chg="mod">
          <ac:chgData name="Magalie Salazar" userId="32faec06-5004-4be7-8b1a-a988cc716753" providerId="ADAL" clId="{CAE14093-A8AC-4909-9A70-B172736A37B6}" dt="2021-08-13T15:28:26.655" v="1575" actId="313"/>
          <ac:spMkLst>
            <pc:docMk/>
            <pc:sldMk cId="2741531438" sldId="1004"/>
            <ac:spMk id="3" creationId="{D9958A63-A9F1-4F89-B15A-BE9F6D5FFB44}"/>
          </ac:spMkLst>
        </pc:spChg>
        <pc:picChg chg="add del mod">
          <ac:chgData name="Magalie Salazar" userId="32faec06-5004-4be7-8b1a-a988cc716753" providerId="ADAL" clId="{CAE14093-A8AC-4909-9A70-B172736A37B6}" dt="2021-08-27T13:52:54.064" v="1668"/>
          <ac:picMkLst>
            <pc:docMk/>
            <pc:sldMk cId="2741531438" sldId="1004"/>
            <ac:picMk id="5" creationId="{A5CF1DD2-E47A-47B0-94F5-1051E9DB7632}"/>
          </ac:picMkLst>
        </pc:picChg>
        <pc:picChg chg="add mod">
          <ac:chgData name="Magalie Salazar" userId="32faec06-5004-4be7-8b1a-a988cc716753" providerId="ADAL" clId="{CAE14093-A8AC-4909-9A70-B172736A37B6}" dt="2021-08-27T13:54:24.053" v="1669"/>
          <ac:picMkLst>
            <pc:docMk/>
            <pc:sldMk cId="2741531438" sldId="1004"/>
            <ac:picMk id="6" creationId="{BEF06B88-30D4-433F-A9BF-B1B5D50A83EA}"/>
          </ac:picMkLst>
        </pc:picChg>
        <pc:picChg chg="del">
          <ac:chgData name="Magalie Salazar" userId="32faec06-5004-4be7-8b1a-a988cc716753" providerId="ADAL" clId="{CAE14093-A8AC-4909-9A70-B172736A37B6}" dt="2021-08-27T13:14:57.258" v="1604"/>
          <ac:picMkLst>
            <pc:docMk/>
            <pc:sldMk cId="2741531438" sldId="1004"/>
            <ac:picMk id="11" creationId="{BF044FAC-BD63-4267-B2F2-B2E52B5A3E0D}"/>
          </ac:picMkLst>
        </pc:picChg>
      </pc:sldChg>
      <pc:sldChg chg="addSp delSp modSp mod modTransition modAnim modNotesTx">
        <pc:chgData name="Magalie Salazar" userId="32faec06-5004-4be7-8b1a-a988cc716753" providerId="ADAL" clId="{CAE14093-A8AC-4909-9A70-B172736A37B6}" dt="2021-08-27T13:42:51.632" v="1660"/>
        <pc:sldMkLst>
          <pc:docMk/>
          <pc:sldMk cId="1074148424" sldId="1005"/>
        </pc:sldMkLst>
        <pc:picChg chg="del">
          <ac:chgData name="Magalie Salazar" userId="32faec06-5004-4be7-8b1a-a988cc716753" providerId="ADAL" clId="{CAE14093-A8AC-4909-9A70-B172736A37B6}" dt="2021-08-13T14:45:00.359" v="1133" actId="478"/>
          <ac:picMkLst>
            <pc:docMk/>
            <pc:sldMk cId="1074148424" sldId="1005"/>
            <ac:picMk id="4" creationId="{045B973F-B653-4E60-B3E4-D9DD6563FEF9}"/>
          </ac:picMkLst>
        </pc:picChg>
        <pc:picChg chg="add del mod">
          <ac:chgData name="Magalie Salazar" userId="32faec06-5004-4be7-8b1a-a988cc716753" providerId="ADAL" clId="{CAE14093-A8AC-4909-9A70-B172736A37B6}" dt="2021-08-27T13:40:53.722" v="1659"/>
          <ac:picMkLst>
            <pc:docMk/>
            <pc:sldMk cId="1074148424" sldId="1005"/>
            <ac:picMk id="4" creationId="{20267CB1-082C-4F13-81D3-A44D932AE549}"/>
          </ac:picMkLst>
        </pc:picChg>
        <pc:picChg chg="add mod">
          <ac:chgData name="Magalie Salazar" userId="32faec06-5004-4be7-8b1a-a988cc716753" providerId="ADAL" clId="{CAE14093-A8AC-4909-9A70-B172736A37B6}" dt="2021-08-27T13:42:51.632" v="1660"/>
          <ac:picMkLst>
            <pc:docMk/>
            <pc:sldMk cId="1074148424" sldId="1005"/>
            <ac:picMk id="5" creationId="{BF9963EF-4CB1-47C7-B73E-B08EC3518A82}"/>
          </ac:picMkLst>
        </pc:picChg>
        <pc:picChg chg="add mod">
          <ac:chgData name="Magalie Salazar" userId="32faec06-5004-4be7-8b1a-a988cc716753" providerId="ADAL" clId="{CAE14093-A8AC-4909-9A70-B172736A37B6}" dt="2021-08-13T14:45:18.640" v="1134"/>
          <ac:picMkLst>
            <pc:docMk/>
            <pc:sldMk cId="1074148424" sldId="1005"/>
            <ac:picMk id="6" creationId="{570243C3-9B5E-4320-B2C8-04BCEC10A333}"/>
          </ac:picMkLst>
        </pc:picChg>
        <pc:picChg chg="del">
          <ac:chgData name="Magalie Salazar" userId="32faec06-5004-4be7-8b1a-a988cc716753" providerId="ADAL" clId="{CAE14093-A8AC-4909-9A70-B172736A37B6}" dt="2021-08-27T13:14:57.258" v="1604"/>
          <ac:picMkLst>
            <pc:docMk/>
            <pc:sldMk cId="1074148424" sldId="1005"/>
            <ac:picMk id="10" creationId="{5E1C8B4C-DB46-40CB-A7C4-A79C838A115B}"/>
          </ac:picMkLst>
        </pc:picChg>
      </pc:sldChg>
      <pc:sldChg chg="addSp delSp modSp mod modTransition delAnim">
        <pc:chgData name="Magalie Salazar" userId="32faec06-5004-4be7-8b1a-a988cc716753" providerId="ADAL" clId="{CAE14093-A8AC-4909-9A70-B172736A37B6}" dt="2021-08-27T13:39:03.616" v="1657"/>
        <pc:sldMkLst>
          <pc:docMk/>
          <pc:sldMk cId="1850297185" sldId="1007"/>
        </pc:sldMkLst>
        <pc:spChg chg="mod">
          <ac:chgData name="Magalie Salazar" userId="32faec06-5004-4be7-8b1a-a988cc716753" providerId="ADAL" clId="{CAE14093-A8AC-4909-9A70-B172736A37B6}" dt="2021-08-13T14:44:38.854" v="1132" actId="14100"/>
          <ac:spMkLst>
            <pc:docMk/>
            <pc:sldMk cId="1850297185" sldId="1007"/>
            <ac:spMk id="2" creationId="{06239897-7DEC-4E75-AE43-827D7E812E9F}"/>
          </ac:spMkLst>
        </pc:spChg>
        <pc:picChg chg="del">
          <ac:chgData name="Magalie Salazar" userId="32faec06-5004-4be7-8b1a-a988cc716753" providerId="ADAL" clId="{CAE14093-A8AC-4909-9A70-B172736A37B6}" dt="2021-08-27T13:16:12.216" v="1620" actId="478"/>
          <ac:picMkLst>
            <pc:docMk/>
            <pc:sldMk cId="1850297185" sldId="1007"/>
            <ac:picMk id="5" creationId="{60A3B21B-D450-459F-95FD-98911463E067}"/>
          </ac:picMkLst>
        </pc:picChg>
        <pc:picChg chg="add mod">
          <ac:chgData name="Magalie Salazar" userId="32faec06-5004-4be7-8b1a-a988cc716753" providerId="ADAL" clId="{CAE14093-A8AC-4909-9A70-B172736A37B6}" dt="2021-08-27T13:39:03.616" v="1657"/>
          <ac:picMkLst>
            <pc:docMk/>
            <pc:sldMk cId="1850297185" sldId="1007"/>
            <ac:picMk id="6" creationId="{DF15EAED-AEE9-44E7-ABD7-A6BCB884996A}"/>
          </ac:picMkLst>
        </pc:picChg>
      </pc:sldChg>
      <pc:sldChg chg="delSp add del mod delAnim">
        <pc:chgData name="Magalie Salazar" userId="32faec06-5004-4be7-8b1a-a988cc716753" providerId="ADAL" clId="{CAE14093-A8AC-4909-9A70-B172736A37B6}" dt="2021-08-27T13:17:06.565" v="1623"/>
        <pc:sldMkLst>
          <pc:docMk/>
          <pc:sldMk cId="3136888511" sldId="1008"/>
        </pc:sldMkLst>
        <pc:picChg chg="del">
          <ac:chgData name="Magalie Salazar" userId="32faec06-5004-4be7-8b1a-a988cc716753" providerId="ADAL" clId="{CAE14093-A8AC-4909-9A70-B172736A37B6}" dt="2021-08-13T10:52:39.891" v="13" actId="21"/>
          <ac:picMkLst>
            <pc:docMk/>
            <pc:sldMk cId="3136888511" sldId="1008"/>
            <ac:picMk id="4" creationId="{38778CCC-ABA0-4AFD-922B-0753A2E71CCF}"/>
          </ac:picMkLst>
        </pc:picChg>
      </pc:sldChg>
      <pc:sldChg chg="addSp delSp modSp mod modTransition modAnim">
        <pc:chgData name="Magalie Salazar" userId="32faec06-5004-4be7-8b1a-a988cc716753" providerId="ADAL" clId="{CAE14093-A8AC-4909-9A70-B172736A37B6}" dt="2021-08-27T13:19:31.338" v="1627"/>
        <pc:sldMkLst>
          <pc:docMk/>
          <pc:sldMk cId="23518805" sldId="1009"/>
        </pc:sldMkLst>
        <pc:spChg chg="mod">
          <ac:chgData name="Magalie Salazar" userId="32faec06-5004-4be7-8b1a-a988cc716753" providerId="ADAL" clId="{CAE14093-A8AC-4909-9A70-B172736A37B6}" dt="2021-08-13T10:57:03.113" v="130" actId="20577"/>
          <ac:spMkLst>
            <pc:docMk/>
            <pc:sldMk cId="23518805" sldId="1009"/>
            <ac:spMk id="4" creationId="{A881BDC7-F5D4-4E49-A096-ADF324F99190}"/>
          </ac:spMkLst>
        </pc:spChg>
        <pc:spChg chg="mod">
          <ac:chgData name="Magalie Salazar" userId="32faec06-5004-4be7-8b1a-a988cc716753" providerId="ADAL" clId="{CAE14093-A8AC-4909-9A70-B172736A37B6}" dt="2021-08-13T10:57:41.847" v="133"/>
          <ac:spMkLst>
            <pc:docMk/>
            <pc:sldMk cId="23518805" sldId="1009"/>
            <ac:spMk id="6" creationId="{635B0BF8-D966-45DD-9387-6050F66CD162}"/>
          </ac:spMkLst>
        </pc:spChg>
        <pc:spChg chg="mod">
          <ac:chgData name="Magalie Salazar" userId="32faec06-5004-4be7-8b1a-a988cc716753" providerId="ADAL" clId="{CAE14093-A8AC-4909-9A70-B172736A37B6}" dt="2021-08-13T10:52:56.336" v="16"/>
          <ac:spMkLst>
            <pc:docMk/>
            <pc:sldMk cId="23518805" sldId="1009"/>
            <ac:spMk id="9" creationId="{64D8B904-4C3D-4CD7-BBEF-1C0707A8030A}"/>
          </ac:spMkLst>
        </pc:spChg>
        <pc:picChg chg="del">
          <ac:chgData name="Magalie Salazar" userId="32faec06-5004-4be7-8b1a-a988cc716753" providerId="ADAL" clId="{CAE14093-A8AC-4909-9A70-B172736A37B6}" dt="2021-08-27T13:14:57.258" v="1604"/>
          <ac:picMkLst>
            <pc:docMk/>
            <pc:sldMk cId="23518805" sldId="1009"/>
            <ac:picMk id="2" creationId="{49E0FA65-A0F2-460E-9B2E-789156C9EB5F}"/>
          </ac:picMkLst>
        </pc:picChg>
        <pc:picChg chg="add del mod">
          <ac:chgData name="Magalie Salazar" userId="32faec06-5004-4be7-8b1a-a988cc716753" providerId="ADAL" clId="{CAE14093-A8AC-4909-9A70-B172736A37B6}" dt="2021-08-27T13:19:03.851" v="1626"/>
          <ac:picMkLst>
            <pc:docMk/>
            <pc:sldMk cId="23518805" sldId="1009"/>
            <ac:picMk id="3" creationId="{65DD3CE0-4DAA-4B32-AC80-2FF7C2B23142}"/>
          </ac:picMkLst>
        </pc:picChg>
        <pc:picChg chg="add mod">
          <ac:chgData name="Magalie Salazar" userId="32faec06-5004-4be7-8b1a-a988cc716753" providerId="ADAL" clId="{CAE14093-A8AC-4909-9A70-B172736A37B6}" dt="2021-08-27T13:19:31.338" v="1627"/>
          <ac:picMkLst>
            <pc:docMk/>
            <pc:sldMk cId="23518805" sldId="1009"/>
            <ac:picMk id="5" creationId="{F633CD2B-CB19-4BF1-9A90-FCB9614219E5}"/>
          </ac:picMkLst>
        </pc:picChg>
      </pc:sldChg>
      <pc:sldChg chg="addSp delSp modSp mod modTransition delAnim modAnim">
        <pc:chgData name="Magalie Salazar" userId="32faec06-5004-4be7-8b1a-a988cc716753" providerId="ADAL" clId="{CAE14093-A8AC-4909-9A70-B172736A37B6}" dt="2021-08-27T13:22:18.002" v="1634"/>
        <pc:sldMkLst>
          <pc:docMk/>
          <pc:sldMk cId="1091644406" sldId="1010"/>
        </pc:sldMkLst>
        <pc:spChg chg="mod">
          <ac:chgData name="Magalie Salazar" userId="32faec06-5004-4be7-8b1a-a988cc716753" providerId="ADAL" clId="{CAE14093-A8AC-4909-9A70-B172736A37B6}" dt="2021-08-13T13:46:26.459" v="190" actId="790"/>
          <ac:spMkLst>
            <pc:docMk/>
            <pc:sldMk cId="1091644406" sldId="1010"/>
            <ac:spMk id="2" creationId="{F5436E6F-5F52-4697-89C1-3A570A5EE97B}"/>
          </ac:spMkLst>
        </pc:spChg>
        <pc:spChg chg="mod">
          <ac:chgData name="Magalie Salazar" userId="32faec06-5004-4be7-8b1a-a988cc716753" providerId="ADAL" clId="{CAE14093-A8AC-4909-9A70-B172736A37B6}" dt="2021-08-13T11:03:09.956" v="176" actId="313"/>
          <ac:spMkLst>
            <pc:docMk/>
            <pc:sldMk cId="1091644406" sldId="1010"/>
            <ac:spMk id="4" creationId="{57AE1072-1FC5-4E06-9899-DE9F4392F9FC}"/>
          </ac:spMkLst>
        </pc:spChg>
        <pc:picChg chg="add del mod">
          <ac:chgData name="Magalie Salazar" userId="32faec06-5004-4be7-8b1a-a988cc716753" providerId="ADAL" clId="{CAE14093-A8AC-4909-9A70-B172736A37B6}" dt="2021-08-27T13:21:27.859" v="1631"/>
          <ac:picMkLst>
            <pc:docMk/>
            <pc:sldMk cId="1091644406" sldId="1010"/>
            <ac:picMk id="3" creationId="{102B96F0-7875-4DCF-8F79-111C47DF6D24}"/>
          </ac:picMkLst>
        </pc:picChg>
        <pc:picChg chg="del">
          <ac:chgData name="Magalie Salazar" userId="32faec06-5004-4be7-8b1a-a988cc716753" providerId="ADAL" clId="{CAE14093-A8AC-4909-9A70-B172736A37B6}" dt="2021-08-27T13:15:34.068" v="1609" actId="478"/>
          <ac:picMkLst>
            <pc:docMk/>
            <pc:sldMk cId="1091644406" sldId="1010"/>
            <ac:picMk id="12" creationId="{E73A130A-2601-4134-98C3-2CF2E8AC476E}"/>
          </ac:picMkLst>
        </pc:picChg>
        <pc:picChg chg="add del mod">
          <ac:chgData name="Magalie Salazar" userId="32faec06-5004-4be7-8b1a-a988cc716753" providerId="ADAL" clId="{CAE14093-A8AC-4909-9A70-B172736A37B6}" dt="2021-08-27T13:21:46.806" v="1633"/>
          <ac:picMkLst>
            <pc:docMk/>
            <pc:sldMk cId="1091644406" sldId="1010"/>
            <ac:picMk id="13" creationId="{6C989EBC-5945-46C4-834D-71ED76435D2B}"/>
          </ac:picMkLst>
        </pc:picChg>
        <pc:picChg chg="add mod">
          <ac:chgData name="Magalie Salazar" userId="32faec06-5004-4be7-8b1a-a988cc716753" providerId="ADAL" clId="{CAE14093-A8AC-4909-9A70-B172736A37B6}" dt="2021-08-27T13:22:18.002" v="1634"/>
          <ac:picMkLst>
            <pc:docMk/>
            <pc:sldMk cId="1091644406" sldId="1010"/>
            <ac:picMk id="14" creationId="{17016766-83C5-424E-ADBC-C0DFCF4A310E}"/>
          </ac:picMkLst>
        </pc:picChg>
      </pc:sldChg>
      <pc:sldChg chg="addSp delSp modSp mod modTransition delAnim modNotesTx">
        <pc:chgData name="Magalie Salazar" userId="32faec06-5004-4be7-8b1a-a988cc716753" providerId="ADAL" clId="{CAE14093-A8AC-4909-9A70-B172736A37B6}" dt="2021-08-27T13:23:00.090" v="1635"/>
        <pc:sldMkLst>
          <pc:docMk/>
          <pc:sldMk cId="1912878033" sldId="1011"/>
        </pc:sldMkLst>
        <pc:spChg chg="mod">
          <ac:chgData name="Magalie Salazar" userId="32faec06-5004-4be7-8b1a-a988cc716753" providerId="ADAL" clId="{CAE14093-A8AC-4909-9A70-B172736A37B6}" dt="2021-08-13T13:46:02.792" v="189" actId="20577"/>
          <ac:spMkLst>
            <pc:docMk/>
            <pc:sldMk cId="1912878033" sldId="1011"/>
            <ac:spMk id="2" creationId="{9FED8690-1AA4-4C1C-840D-995B2094E797}"/>
          </ac:spMkLst>
        </pc:spChg>
        <pc:spChg chg="mod">
          <ac:chgData name="Magalie Salazar" userId="32faec06-5004-4be7-8b1a-a988cc716753" providerId="ADAL" clId="{CAE14093-A8AC-4909-9A70-B172736A37B6}" dt="2021-08-13T13:47:15.902" v="197" actId="20577"/>
          <ac:spMkLst>
            <pc:docMk/>
            <pc:sldMk cId="1912878033" sldId="1011"/>
            <ac:spMk id="4" creationId="{AD3BDBDB-67FD-46C9-BA58-9B9325174E55}"/>
          </ac:spMkLst>
        </pc:spChg>
        <pc:picChg chg="add mod">
          <ac:chgData name="Magalie Salazar" userId="32faec06-5004-4be7-8b1a-a988cc716753" providerId="ADAL" clId="{CAE14093-A8AC-4909-9A70-B172736A37B6}" dt="2021-08-27T13:23:00.090" v="1635"/>
          <ac:picMkLst>
            <pc:docMk/>
            <pc:sldMk cId="1912878033" sldId="1011"/>
            <ac:picMk id="3" creationId="{9523FB87-B950-497D-B581-3D3E95AE4BEA}"/>
          </ac:picMkLst>
        </pc:picChg>
        <pc:picChg chg="del">
          <ac:chgData name="Magalie Salazar" userId="32faec06-5004-4be7-8b1a-a988cc716753" providerId="ADAL" clId="{CAE14093-A8AC-4909-9A70-B172736A37B6}" dt="2021-08-13T13:48:03.350" v="214" actId="478"/>
          <ac:picMkLst>
            <pc:docMk/>
            <pc:sldMk cId="1912878033" sldId="1011"/>
            <ac:picMk id="5" creationId="{6812F921-A1AA-455B-9599-4548EC43DCB1}"/>
          </ac:picMkLst>
        </pc:picChg>
        <pc:picChg chg="del">
          <ac:chgData name="Magalie Salazar" userId="32faec06-5004-4be7-8b1a-a988cc716753" providerId="ADAL" clId="{CAE14093-A8AC-4909-9A70-B172736A37B6}" dt="2021-08-27T13:15:38.182" v="1610" actId="478"/>
          <ac:picMkLst>
            <pc:docMk/>
            <pc:sldMk cId="1912878033" sldId="1011"/>
            <ac:picMk id="6" creationId="{719ACD9F-9F0C-42D2-AA4C-61AAEBFD2E15}"/>
          </ac:picMkLst>
        </pc:picChg>
        <pc:picChg chg="add mod">
          <ac:chgData name="Magalie Salazar" userId="32faec06-5004-4be7-8b1a-a988cc716753" providerId="ADAL" clId="{CAE14093-A8AC-4909-9A70-B172736A37B6}" dt="2021-08-13T13:48:11.293" v="215" actId="1076"/>
          <ac:picMkLst>
            <pc:docMk/>
            <pc:sldMk cId="1912878033" sldId="1011"/>
            <ac:picMk id="7" creationId="{B76A2213-ADAF-4DF7-A6A9-332EEFA6E3EB}"/>
          </ac:picMkLst>
        </pc:picChg>
      </pc:sldChg>
      <pc:sldChg chg="addSp delSp modSp mod modTransition delAnim modNotesTx">
        <pc:chgData name="Magalie Salazar" userId="32faec06-5004-4be7-8b1a-a988cc716753" providerId="ADAL" clId="{CAE14093-A8AC-4909-9A70-B172736A37B6}" dt="2021-08-27T13:24:14.125" v="1636"/>
        <pc:sldMkLst>
          <pc:docMk/>
          <pc:sldMk cId="1577379106" sldId="1012"/>
        </pc:sldMkLst>
        <pc:spChg chg="mod">
          <ac:chgData name="Magalie Salazar" userId="32faec06-5004-4be7-8b1a-a988cc716753" providerId="ADAL" clId="{CAE14093-A8AC-4909-9A70-B172736A37B6}" dt="2021-08-13T13:48:23.540" v="218" actId="20577"/>
          <ac:spMkLst>
            <pc:docMk/>
            <pc:sldMk cId="1577379106" sldId="1012"/>
            <ac:spMk id="2" creationId="{BA7826A3-B029-4FD9-8338-3A6C64BF3EDB}"/>
          </ac:spMkLst>
        </pc:spChg>
        <pc:spChg chg="mod">
          <ac:chgData name="Magalie Salazar" userId="32faec06-5004-4be7-8b1a-a988cc716753" providerId="ADAL" clId="{CAE14093-A8AC-4909-9A70-B172736A37B6}" dt="2021-08-13T13:49:06.186" v="229" actId="20577"/>
          <ac:spMkLst>
            <pc:docMk/>
            <pc:sldMk cId="1577379106" sldId="1012"/>
            <ac:spMk id="4" creationId="{9759695C-DA79-494B-B4DE-6C249F38A7A3}"/>
          </ac:spMkLst>
        </pc:spChg>
        <pc:picChg chg="add mod">
          <ac:chgData name="Magalie Salazar" userId="32faec06-5004-4be7-8b1a-a988cc716753" providerId="ADAL" clId="{CAE14093-A8AC-4909-9A70-B172736A37B6}" dt="2021-08-13T13:51:25.730" v="270" actId="208"/>
          <ac:picMkLst>
            <pc:docMk/>
            <pc:sldMk cId="1577379106" sldId="1012"/>
            <ac:picMk id="3" creationId="{ADCC9EDD-1F56-4B3D-ABC3-82808DB719DB}"/>
          </ac:picMkLst>
        </pc:picChg>
        <pc:picChg chg="del">
          <ac:chgData name="Magalie Salazar" userId="32faec06-5004-4be7-8b1a-a988cc716753" providerId="ADAL" clId="{CAE14093-A8AC-4909-9A70-B172736A37B6}" dt="2021-08-13T13:50:20.718" v="259" actId="478"/>
          <ac:picMkLst>
            <pc:docMk/>
            <pc:sldMk cId="1577379106" sldId="1012"/>
            <ac:picMk id="5" creationId="{329FC9C1-C2D2-4CA8-9867-30112CCF479F}"/>
          </ac:picMkLst>
        </pc:picChg>
        <pc:picChg chg="add mod">
          <ac:chgData name="Magalie Salazar" userId="32faec06-5004-4be7-8b1a-a988cc716753" providerId="ADAL" clId="{CAE14093-A8AC-4909-9A70-B172736A37B6}" dt="2021-08-27T13:24:14.125" v="1636"/>
          <ac:picMkLst>
            <pc:docMk/>
            <pc:sldMk cId="1577379106" sldId="1012"/>
            <ac:picMk id="5" creationId="{944BC039-E26F-4D7D-B14E-5CA4D24F2B51}"/>
          </ac:picMkLst>
        </pc:picChg>
        <pc:picChg chg="del">
          <ac:chgData name="Magalie Salazar" userId="32faec06-5004-4be7-8b1a-a988cc716753" providerId="ADAL" clId="{CAE14093-A8AC-4909-9A70-B172736A37B6}" dt="2021-08-27T13:15:40.842" v="1611" actId="478"/>
          <ac:picMkLst>
            <pc:docMk/>
            <pc:sldMk cId="1577379106" sldId="1012"/>
            <ac:picMk id="6" creationId="{8545FC15-B3A5-4D3C-AB16-10503E34DC44}"/>
          </ac:picMkLst>
        </pc:picChg>
      </pc:sldChg>
      <pc:sldChg chg="addSp delSp modSp mod modTransition delAnim">
        <pc:chgData name="Magalie Salazar" userId="32faec06-5004-4be7-8b1a-a988cc716753" providerId="ADAL" clId="{CAE14093-A8AC-4909-9A70-B172736A37B6}" dt="2021-08-27T13:25:04.474" v="1637"/>
        <pc:sldMkLst>
          <pc:docMk/>
          <pc:sldMk cId="826811057" sldId="1013"/>
        </pc:sldMkLst>
        <pc:spChg chg="mod">
          <ac:chgData name="Magalie Salazar" userId="32faec06-5004-4be7-8b1a-a988cc716753" providerId="ADAL" clId="{CAE14093-A8AC-4909-9A70-B172736A37B6}" dt="2021-08-13T13:51:35.100" v="273" actId="20577"/>
          <ac:spMkLst>
            <pc:docMk/>
            <pc:sldMk cId="826811057" sldId="1013"/>
            <ac:spMk id="2" creationId="{9805B568-ECA3-4BD5-9D8A-98C766FD1F7A}"/>
          </ac:spMkLst>
        </pc:spChg>
        <pc:spChg chg="mod">
          <ac:chgData name="Magalie Salazar" userId="32faec06-5004-4be7-8b1a-a988cc716753" providerId="ADAL" clId="{CAE14093-A8AC-4909-9A70-B172736A37B6}" dt="2021-08-13T13:52:53.623" v="294" actId="20577"/>
          <ac:spMkLst>
            <pc:docMk/>
            <pc:sldMk cId="826811057" sldId="1013"/>
            <ac:spMk id="4" creationId="{8ACC7109-6193-4F64-B7C6-02A131FB4D45}"/>
          </ac:spMkLst>
        </pc:spChg>
        <pc:picChg chg="add mod">
          <ac:chgData name="Magalie Salazar" userId="32faec06-5004-4be7-8b1a-a988cc716753" providerId="ADAL" clId="{CAE14093-A8AC-4909-9A70-B172736A37B6}" dt="2021-08-13T13:51:20.410" v="269" actId="14100"/>
          <ac:picMkLst>
            <pc:docMk/>
            <pc:sldMk cId="826811057" sldId="1013"/>
            <ac:picMk id="3" creationId="{CAA9E1F9-C452-4B85-B5AC-AEB21AE52FA9}"/>
          </ac:picMkLst>
        </pc:picChg>
        <pc:picChg chg="del">
          <ac:chgData name="Magalie Salazar" userId="32faec06-5004-4be7-8b1a-a988cc716753" providerId="ADAL" clId="{CAE14093-A8AC-4909-9A70-B172736A37B6}" dt="2021-08-13T13:50:35.889" v="262" actId="478"/>
          <ac:picMkLst>
            <pc:docMk/>
            <pc:sldMk cId="826811057" sldId="1013"/>
            <ac:picMk id="5" creationId="{74497BC4-2488-4B1F-8586-0A442D908D6C}"/>
          </ac:picMkLst>
        </pc:picChg>
        <pc:picChg chg="add mod">
          <ac:chgData name="Magalie Salazar" userId="32faec06-5004-4be7-8b1a-a988cc716753" providerId="ADAL" clId="{CAE14093-A8AC-4909-9A70-B172736A37B6}" dt="2021-08-27T13:25:04.474" v="1637"/>
          <ac:picMkLst>
            <pc:docMk/>
            <pc:sldMk cId="826811057" sldId="1013"/>
            <ac:picMk id="5" creationId="{AF177B17-A76C-43F1-B64F-217507CDDC16}"/>
          </ac:picMkLst>
        </pc:picChg>
        <pc:picChg chg="del">
          <ac:chgData name="Magalie Salazar" userId="32faec06-5004-4be7-8b1a-a988cc716753" providerId="ADAL" clId="{CAE14093-A8AC-4909-9A70-B172736A37B6}" dt="2021-08-27T13:15:43.516" v="1612" actId="478"/>
          <ac:picMkLst>
            <pc:docMk/>
            <pc:sldMk cId="826811057" sldId="1013"/>
            <ac:picMk id="6" creationId="{471FF80E-7334-43F4-BEE6-033AD8FDE600}"/>
          </ac:picMkLst>
        </pc:picChg>
      </pc:sldChg>
      <pc:sldChg chg="add">
        <pc:chgData name="Magalie Salazar" userId="32faec06-5004-4be7-8b1a-a988cc716753" providerId="ADAL" clId="{CAE14093-A8AC-4909-9A70-B172736A37B6}" dt="2021-08-27T13:16:46.092" v="1621"/>
        <pc:sldMkLst>
          <pc:docMk/>
          <pc:sldMk cId="837492365" sldId="1020"/>
        </pc:sldMkLst>
      </pc:sldChg>
      <pc:sldChg chg="addSp delSp modSp add del mod modTransition delAnim modAnim">
        <pc:chgData name="Magalie Salazar" userId="32faec06-5004-4be7-8b1a-a988cc716753" providerId="ADAL" clId="{CAE14093-A8AC-4909-9A70-B172736A37B6}" dt="2021-08-27T13:16:49.965" v="1622" actId="47"/>
        <pc:sldMkLst>
          <pc:docMk/>
          <pc:sldMk cId="1517909830" sldId="1021"/>
        </pc:sldMkLst>
        <pc:spChg chg="mod">
          <ac:chgData name="Magalie Salazar" userId="32faec06-5004-4be7-8b1a-a988cc716753" providerId="ADAL" clId="{CAE14093-A8AC-4909-9A70-B172736A37B6}" dt="2021-08-13T15:28:44.701" v="1577" actId="6549"/>
          <ac:spMkLst>
            <pc:docMk/>
            <pc:sldMk cId="1517909830" sldId="1021"/>
            <ac:spMk id="7" creationId="{F1603B09-4F9A-2C4E-9591-41F5D45FEA83}"/>
          </ac:spMkLst>
        </pc:spChg>
        <pc:picChg chg="del">
          <ac:chgData name="Magalie Salazar" userId="32faec06-5004-4be7-8b1a-a988cc716753" providerId="ADAL" clId="{CAE14093-A8AC-4909-9A70-B172736A37B6}" dt="2021-08-13T10:51:47.981" v="1" actId="478"/>
          <ac:picMkLst>
            <pc:docMk/>
            <pc:sldMk cId="1517909830" sldId="1021"/>
            <ac:picMk id="22" creationId="{3691058F-98D3-4565-9328-E75B02C79474}"/>
          </ac:picMkLst>
        </pc:picChg>
        <pc:picChg chg="add del mod">
          <ac:chgData name="Magalie Salazar" userId="32faec06-5004-4be7-8b1a-a988cc716753" providerId="ADAL" clId="{CAE14093-A8AC-4909-9A70-B172736A37B6}" dt="2021-08-27T13:15:17.892" v="1605" actId="478"/>
          <ac:picMkLst>
            <pc:docMk/>
            <pc:sldMk cId="1517909830" sldId="1021"/>
            <ac:picMk id="23" creationId="{CF6FE7F0-E841-4678-8542-DB91584C62E5}"/>
          </ac:picMkLst>
        </pc:picChg>
        <pc:picChg chg="add del mod">
          <ac:chgData name="Magalie Salazar" userId="32faec06-5004-4be7-8b1a-a988cc716753" providerId="ADAL" clId="{CAE14093-A8AC-4909-9A70-B172736A37B6}" dt="2021-08-13T10:52:06.993" v="7"/>
          <ac:picMkLst>
            <pc:docMk/>
            <pc:sldMk cId="1517909830" sldId="1021"/>
            <ac:picMk id="24" creationId="{B7939A70-5716-4A49-B221-B6F7D13FBA01}"/>
          </ac:picMkLst>
        </pc:picChg>
      </pc:sldChg>
      <pc:sldChg chg="addSp delSp modSp add del mod modTransition delAnim modAnim">
        <pc:chgData name="Magalie Salazar" userId="32faec06-5004-4be7-8b1a-a988cc716753" providerId="ADAL" clId="{CAE14093-A8AC-4909-9A70-B172736A37B6}" dt="2021-08-27T13:16:49.965" v="1622" actId="47"/>
        <pc:sldMkLst>
          <pc:docMk/>
          <pc:sldMk cId="974643986" sldId="1022"/>
        </pc:sldMkLst>
        <pc:picChg chg="del">
          <ac:chgData name="Magalie Salazar" userId="32faec06-5004-4be7-8b1a-a988cc716753" providerId="ADAL" clId="{CAE14093-A8AC-4909-9A70-B172736A37B6}" dt="2021-08-13T10:51:53.522" v="2" actId="478"/>
          <ac:picMkLst>
            <pc:docMk/>
            <pc:sldMk cId="974643986" sldId="1022"/>
            <ac:picMk id="4" creationId="{249C157F-523D-41A8-8461-833C070329FE}"/>
          </ac:picMkLst>
        </pc:picChg>
        <pc:picChg chg="add del mod">
          <ac:chgData name="Magalie Salazar" userId="32faec06-5004-4be7-8b1a-a988cc716753" providerId="ADAL" clId="{CAE14093-A8AC-4909-9A70-B172736A37B6}" dt="2021-08-27T13:15:22.671" v="1606" actId="478"/>
          <ac:picMkLst>
            <pc:docMk/>
            <pc:sldMk cId="974643986" sldId="1022"/>
            <ac:picMk id="5" creationId="{5A1828BD-4C47-4DAC-AED7-97437C62C33A}"/>
          </ac:picMkLst>
        </pc:picChg>
      </pc:sldChg>
      <pc:sldChg chg="addSp delSp modSp add del mod modTransition delAnim modAnim">
        <pc:chgData name="Magalie Salazar" userId="32faec06-5004-4be7-8b1a-a988cc716753" providerId="ADAL" clId="{CAE14093-A8AC-4909-9A70-B172736A37B6}" dt="2021-08-27T13:17:11.845" v="1624" actId="47"/>
        <pc:sldMkLst>
          <pc:docMk/>
          <pc:sldMk cId="2130797194" sldId="1023"/>
        </pc:sldMkLst>
        <pc:picChg chg="del">
          <ac:chgData name="Magalie Salazar" userId="32faec06-5004-4be7-8b1a-a988cc716753" providerId="ADAL" clId="{CAE14093-A8AC-4909-9A70-B172736A37B6}" dt="2021-08-13T10:52:35.984" v="12" actId="478"/>
          <ac:picMkLst>
            <pc:docMk/>
            <pc:sldMk cId="2130797194" sldId="1023"/>
            <ac:picMk id="5" creationId="{8C4C1536-71DF-4FC3-B136-30A351611254}"/>
          </ac:picMkLst>
        </pc:picChg>
        <pc:picChg chg="add del mod">
          <ac:chgData name="Magalie Salazar" userId="32faec06-5004-4be7-8b1a-a988cc716753" providerId="ADAL" clId="{CAE14093-A8AC-4909-9A70-B172736A37B6}" dt="2021-08-27T13:15:25.765" v="1607" actId="478"/>
          <ac:picMkLst>
            <pc:docMk/>
            <pc:sldMk cId="2130797194" sldId="1023"/>
            <ac:picMk id="7" creationId="{2B9E6EE3-6018-4DD2-8D61-18B65B9BE2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SALAZAR\Desktop\2022%20JIAF%20INDICATOR%20REFERENCE%20TABLE%20-%20Export%20from%20Google%20live%20Spreadshee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1-265A-4912-A85D-6A90F059C5F2}"/>
              </c:ext>
            </c:extLst>
          </c:dPt>
          <c:dPt>
            <c:idx val="1"/>
            <c:invertIfNegative val="0"/>
            <c:bubble3D val="0"/>
            <c:spPr>
              <a:solidFill>
                <a:schemeClr val="accent2">
                  <a:lumMod val="40000"/>
                  <a:lumOff val="60000"/>
                </a:schemeClr>
              </a:solidFill>
              <a:ln>
                <a:noFill/>
              </a:ln>
              <a:effectLst/>
            </c:spPr>
            <c:extLst>
              <c:ext xmlns:c16="http://schemas.microsoft.com/office/drawing/2014/chart" uri="{C3380CC4-5D6E-409C-BE32-E72D297353CC}">
                <c16:uniqueId val="{00000003-265A-4912-A85D-6A90F059C5F2}"/>
              </c:ext>
            </c:extLst>
          </c:dPt>
          <c:dPt>
            <c:idx val="2"/>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265A-4912-A85D-6A90F059C5F2}"/>
              </c:ext>
            </c:extLst>
          </c:dPt>
          <c:dPt>
            <c:idx val="3"/>
            <c:invertIfNegative val="0"/>
            <c:bubble3D val="0"/>
            <c:spPr>
              <a:solidFill>
                <a:schemeClr val="accent2">
                  <a:lumMod val="75000"/>
                </a:schemeClr>
              </a:solidFill>
              <a:ln>
                <a:noFill/>
              </a:ln>
              <a:effectLst/>
            </c:spPr>
            <c:extLst>
              <c:ext xmlns:c16="http://schemas.microsoft.com/office/drawing/2014/chart" uri="{C3380CC4-5D6E-409C-BE32-E72D297353CC}">
                <c16:uniqueId val="{00000007-265A-4912-A85D-6A90F059C5F2}"/>
              </c:ext>
            </c:extLst>
          </c:dPt>
          <c:dPt>
            <c:idx val="4"/>
            <c:invertIfNegative val="0"/>
            <c:bubble3D val="0"/>
            <c:spPr>
              <a:solidFill>
                <a:schemeClr val="accent2">
                  <a:lumMod val="50000"/>
                </a:schemeClr>
              </a:solidFill>
              <a:ln>
                <a:noFill/>
              </a:ln>
              <a:effectLst/>
            </c:spPr>
            <c:extLst>
              <c:ext xmlns:c16="http://schemas.microsoft.com/office/drawing/2014/chart" uri="{C3380CC4-5D6E-409C-BE32-E72D297353CC}">
                <c16:uniqueId val="{00000009-265A-4912-A85D-6A90F059C5F2}"/>
              </c:ext>
            </c:extLst>
          </c:dPt>
          <c:cat>
            <c:strRef>
              <c:f>Sheet1!$A$1:$A$5</c:f>
              <c:strCache>
                <c:ptCount val="5"/>
                <c:pt idx="0">
                  <c:v>AAP</c:v>
                </c:pt>
                <c:pt idx="1">
                  <c:v>AFI</c:v>
                </c:pt>
                <c:pt idx="2">
                  <c:v>AMN</c:v>
                </c:pt>
                <c:pt idx="3">
                  <c:v>AoRs</c:v>
                </c:pt>
                <c:pt idx="4">
                  <c:v>ACLED</c:v>
                </c:pt>
              </c:strCache>
            </c:strRef>
          </c:cat>
          <c:val>
            <c:numRef>
              <c:f>Sheet1!$B$1:$B$5</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A-265A-4912-A85D-6A90F059C5F2}"/>
            </c:ext>
          </c:extLst>
        </c:ser>
        <c:dLbls>
          <c:showLegendKey val="0"/>
          <c:showVal val="0"/>
          <c:showCatName val="0"/>
          <c:showSerName val="0"/>
          <c:showPercent val="0"/>
          <c:showBubbleSize val="0"/>
        </c:dLbls>
        <c:gapWidth val="4"/>
        <c:overlap val="-27"/>
        <c:axId val="320411560"/>
        <c:axId val="320410384"/>
      </c:barChart>
      <c:catAx>
        <c:axId val="320411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1" i="0" u="none" strike="noStrike" kern="1200" baseline="0">
                <a:solidFill>
                  <a:schemeClr val="tx1">
                    <a:lumMod val="65000"/>
                    <a:lumOff val="35000"/>
                  </a:schemeClr>
                </a:solidFill>
                <a:latin typeface="Lato" panose="020F0502020204030203" pitchFamily="34" charset="0"/>
                <a:ea typeface="Lato" panose="020F0502020204030203" pitchFamily="34" charset="0"/>
                <a:cs typeface="Lato" panose="020F0502020204030203" pitchFamily="34" charset="0"/>
              </a:defRPr>
            </a:pPr>
            <a:endParaRPr lang="en-US"/>
          </a:p>
        </c:txPr>
        <c:crossAx val="320410384"/>
        <c:crosses val="autoZero"/>
        <c:auto val="1"/>
        <c:lblAlgn val="ctr"/>
        <c:lblOffset val="100"/>
        <c:noMultiLvlLbl val="0"/>
      </c:catAx>
      <c:valAx>
        <c:axId val="320410384"/>
        <c:scaling>
          <c:orientation val="minMax"/>
        </c:scaling>
        <c:delete val="1"/>
        <c:axPos val="l"/>
        <c:majorGridlines>
          <c:spPr>
            <a:ln w="9525" cap="flat" cmpd="sng" algn="ctr">
              <a:solidFill>
                <a:schemeClr val="bg1"/>
              </a:solidFill>
              <a:round/>
            </a:ln>
            <a:effectLst/>
          </c:spPr>
        </c:majorGridlines>
        <c:numFmt formatCode="General" sourceLinked="1"/>
        <c:majorTickMark val="none"/>
        <c:minorTickMark val="none"/>
        <c:tickLblPos val="nextTo"/>
        <c:crossAx val="3204115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Sunburst_HD!$A$2:$C$98</cx:f>
        <cx:lvl ptCount="97">
          <cx:pt idx="0">% children dropping out of school in the last XX months</cx:pt>
          <cx:pt idx="1">% households by highest education level (primary, secondary and tertiary)</cx:pt>
          <cx:pt idx="2">Livelihood coping strategy (basic needs)</cx:pt>
          <cx:pt idx="3">Livelihood coping strategy (food) - 30 day recall</cx:pt>
          <cx:pt idx="4">% of HHs engaging in harmful coping mechanisms in the last 30 days</cx:pt>
          <cx:pt idx="5">HH = % of girls / boys engaging in harmful activities
KI = # of harmful activities per location </cx:pt>
          <cx:pt idx="6">% of HHs engaging in negative coping mechanisms to WASH access issues</cx:pt>
          <cx:pt idx="7">% of people reporting they are unable to access healthcare when they require it.</cx:pt>
          <cx:pt idx="8">% of population in sites with access to functioning complaints and feedback mechanisms</cx:pt>
          <cx:pt idx="9">% of population in sites with appropriate site management services</cx:pt>
          <cx:pt idx="10">% of population in sites with inclusive and representative governance structures</cx:pt>
          <cx:pt idx="11">% of population with access to basic services within walking distance</cx:pt>
          <cx:pt idx="12">% children in schools without access to an improved drinking water source</cx:pt>
          <cx:pt idx="13">% children in schools without access to hygienic latrines</cx:pt>
          <cx:pt idx="14">% children not attending school by sex and school-level (as a result of the crisis)</cx:pt>
          <cx:pt idx="15">Average time needed by school-enrolled children to access the nearest education facility (pre-primary)</cx:pt>
          <cx:pt idx="16">Average time needed by school-enrolled children to access the nearest education facility (primary)</cx:pt>
          <cx:pt idx="17">Average time needed by school-enrolled children to access the nearest education facility (secondary)</cx:pt>
          <cx:pt idx="18">Food Expenditure share</cx:pt>
          <cx:pt idx="19">Food Production losses</cx:pt>
          <cx:pt idx="20">Household Economy Approach (HEA)</cx:pt>
          <cx:pt idx="21">Productive assets losses</cx:pt>
          <cx:pt idx="22">Number of HF with Basic Emergency Obstetric Care/ 500,000 population, by administrative unit</cx:pt>
          <cx:pt idx="23">Number of inpatient beds per 10,000</cx:pt>
          <cx:pt idx="24">Number of skilled birth attendant personnel (doctors, nurses, certified midwives) per 10,000 people</cx:pt>
          <cx:pt idx="25">Percentage of population that can access primary healthcare within one hour’s walk from dwellings</cx:pt>
          <cx:pt idx="26">Exclusive breastfeeding for infants 0-5 months</cx:pt>
          <cx:pt idx="27">Infants 0-5 months that are not breastfed who have access to Breast Milk Substitutes (BMS) supplies and support in line with the Code and the IFE OG standards and recommendations</cx:pt>
          <cx:pt idx="28">Infants 6-11 months that are not breastfed who have access to Breast Milk Substitutes (BMS) supplies and support in line with the Code and the IFE OG standards and recommendations</cx:pt>
          <cx:pt idx="29">Minimum Acceptable Diet in children 6 to 23 months</cx:pt>
          <cx:pt idx="30">Minimum Dietary Diversity in children 6 to 23 months</cx:pt>
          <cx:pt idx="31">
Availability of core GBV services (GBV Case management, Individual psychosocial support (PSS), Clinical Management of Rape (CMR), Medical services for IPV/other physical violence, Mental Health).</cx:pt>
          <cx:pt idx="32">% of HH members without valid civil documentation and unable to obtain them</cx:pt>
          <cx:pt idx="33">% of HH reporting incidents of threaths of eviction</cx:pt>
          <cx:pt idx="34">% of HHs reporting protection issues when accessing humanitarian assistance in the last 3 months</cx:pt>
          <cx:pt idx="35">% of HHs that have experienced movement restrictions in the last 3 months</cx:pt>
          <cx:pt idx="36">% of HHs without access to official law enforcement authorities and/or judiciary system</cx:pt>
          <cx:pt idx="37">% of household reporting HLP disputes</cx:pt>
          <cx:pt idx="38">% of households accessing their housing/shelter with security of tenure</cx:pt>
          <cx:pt idx="39">% of households without access to land or resources for their livelihoods</cx:pt>
          <cx:pt idx="40">% of persons (SADD) in sites/communities reporting presence of EO without access to risk education</cx:pt>
          <cx:pt idx="41">% of persons (SADD) who have reduced access to land, resources or livelihood due to EO contamination</cx:pt>
          <cx:pt idx="42">% of persons (SADD) without access to core Victims Assistance services by community</cx:pt>
          <cx:pt idx="43">% of population in specific groups excluded or with limited access to services (i.e. UASC, persons with disabilities, older persons, minority groups, etc.)</cx:pt>
          <cx:pt idx="44">Access to/ Availability of core CP services per area</cx:pt>
          <cx:pt idx="45">% of HH with access to basic infrastructures and essential services</cx:pt>
          <cx:pt idx="46">% of HHs who are currently living in unsafe/unhealthy areas affected by community hazards</cx:pt>
          <cx:pt idx="47">% of HHs who perceive their dwelling to be safe to reside in</cx:pt>
          <cx:pt idx="48">% of HHs whose dwelling enclosure provides adequate safety to the occupants, protection from exposure, and low risk of failure in predictable hazards.</cx:pt>
          <cx:pt idx="49">% of HHs without clear security of tenure within their community</cx:pt>
          <cx:pt idx="50">% of Households living in damaged shelter per damage category</cx:pt>
          <cx:pt idx="51">% of households per shelter type or lack of shelter (for a given length of time)</cx:pt>
          <cx:pt idx="52">% or HHs by settlement type </cx:pt>
          <cx:pt idx="53">(alternate) % of HHs with safe access to market for shelter-related items within an acceptable amount of time or distance</cx:pt>
          <cx:pt idx="54">Summerization/Winterization -- Contextual indicator could be added per type of shelter above for severe climates.</cx:pt>
          <cx:pt idx="55">% of HHs facing environmental sanitation problems (living in areas where solid waste, waterwaste, open defecation was visible around their accommodation - 30 meters or less)</cx:pt>
          <cx:pt idx="56">% of the population identified as having disabilities (in line with the Washington Group Questions)</cx:pt>
          <cx:pt idx="57">% of children who have suffered attacks in or on their way to school in the last XX months</cx:pt>
          <cx:pt idx="58">% of teachers who have suffered attacks in or on their way to school in the last XX months</cx:pt>
          <cx:pt idx="59">Food Consumption Score</cx:pt>
          <cx:pt idx="60">Household Dietary Diversity Score</cx:pt>
          <cx:pt idx="61">Household Hunger Scale (HHS)</cx:pt>
          <cx:pt idx="62">IPC/CH - for all IPC/CH countries with updated analysis - if up-to-date IPC analysis results are not available, other FS indicators can be used for FS sector</cx:pt>
          <cx:pt idx="63">Reduced Coping Strategies Index</cx:pt>
          <cx:pt idx="64">Case Fatality Ratio (CFR) for most common diseases</cx:pt>
          <cx:pt idx="65">Coverage of DTC3 (DPT3 / PENTA3) in &lt; 1 year old, by administrative unit</cx:pt>
          <cx:pt idx="66">Number of cases or incidence rates for selected diseases relevant to the local context (cholera, measles, acute meningitis, others)</cx:pt>
          <cx:pt idx="67">Percentage of children aged six months to 15 years who have received measles vaccination</cx:pt>
          <cx:pt idx="68">Crude Death/Mortality Rate (deaths/ 10,000 persons/ day)</cx:pt>
          <cx:pt idx="69">Prevalence of anemia Hb &lt;11g/dl in children 6 - 59 months</cx:pt>
          <cx:pt idx="70">Prevalence of anemia Hb &lt;11g/dl in pregnant lactating women</cx:pt>
          <cx:pt idx="71">Prevalence of Global Acute Malnutrition (GAM) based on BMI-for-Age Z-Score&lt;-2 among Adolescents</cx:pt>
          <cx:pt idx="72">Prevalence of Global Acute Malnutrition (GAM) based on Mid-Upper Arm Circumference (MUAC) &lt;125mm and/or bilateral oedema among children 6-59 months</cx:pt>
          <cx:pt idx="73">Prevalence of Global Acute Malnutrition (GAM) based on Mid-Upper Arm Circumference (MUAC)&lt;210-230 (depending on the contexts) and/or bilateral oedema among Pregnant and Lactating Women (PLW)</cx:pt>
          <cx:pt idx="74">Prevalence of Global Acute Malnutrition (GAM) based on Mid-Upper Arm Circumference (MUAC)&lt;210mm among Older People</cx:pt>
          <cx:pt idx="75">Prevalence of Global Acute Malnutrition (GAM) based on weight for height Z-score (WHZ)&lt;-2 and/or bilateral oedema among children 0-59 months</cx:pt>
          <cx:pt idx="76">Prevalence of overweight based on weight for height Z-score (WHZ)&gt;2 among children 0-59 months</cx:pt>
          <cx:pt idx="77">Prevalence of stunting based on height-for-age Z-score (HAZ)&lt;-2 among children 0-59 months</cx:pt>
          <cx:pt idx="78">Under-five Death/Mortality Rate (deaths/ 10,000 children U5/ day)</cx:pt>
          <cx:pt idx="79">% of girls / boys / women at risk of GBV 
Or
# of GBV risk factors per location
</cx:pt>
          <cx:pt idx="80">% of girls / boys engaged in hazardous child labour</cx:pt>
          <cx:pt idx="81">% of girls / boys that have been separated from their parents or other typical adult caregivers</cx:pt>
          <cx:pt idx="82">% of girls / women who avoid areas because they feel unsafe</cx:pt>
          <cx:pt idx="83">% of HH where at least one member (SADD) is reporting signs of distress (self-diagnosed)</cx:pt>
          <cx:pt idx="84">% of HHs reporting concerns from any harm, physical threaths or discrimination in the area where they are livingin the last 3 months</cx:pt>
          <cx:pt idx="85">% of HHs who have suffered incidents affecting HH members in the last 3 months</cx:pt>
          <cx:pt idx="86">% of persons (SADD) fearing presence of EO</cx:pt>
          <cx:pt idx="87">% of persons whose disability is related to an explosive hazard by community (SADD)</cx:pt>
          <cx:pt idx="88">% of population in sites/communities reporting protection incidents in the last 3 months</cx:pt>
          <cx:pt idx="89">Civilian population killed or injured by violence, conflict or natural hazards</cx:pt>
          <cx:pt idx="90">Persons killed or injured by EO by community (SADD)</cx:pt>
          <cx:pt idx="91">Persons living or returning to areas with EO contamination (SADD)</cx:pt>
          <cx:pt idx="92">Prevalence of child marriage</cx:pt>
          <cx:pt idx="93">% of HHs having access to a sufficient quantity of water for drinking, cooking, bathing, washing or other domestic use</cx:pt>
          <cx:pt idx="94">% of HHs having sufficient access to a functional and improved sanitation facility
% of HHs with access to an improved sanitation facility
% of HHs that are sharing latrine with less than 20 people</cx:pt>
          <cx:pt idx="95">HH: % of HHs having access to sufficient handwashing facilities
Area: 
% of HHs with soap
% of HHs handwashing facility on premise with soap and water available</cx:pt>
          <cx:pt idx="96">HH: % of HHs having access to water sources of sufficient quality and availability
Area: 
% of HHs with access to an improved water source
% of HHs with water collection time not exceeding 30 minutes for a roundtrup including queuing
</cx:pt>
        </cx:lvl>
        <cx:lvl ptCount="97">
          <cx:pt idx="0">Education</cx:pt>
          <cx:pt idx="2">Food Security</cx:pt>
          <cx:pt idx="4">Protection</cx:pt>
          <cx:pt idx="6">WASH</cx:pt>
          <cx:pt idx="7">Health</cx:pt>
          <cx:pt idx="8">CCCM</cx:pt>
          <cx:pt idx="12">Education</cx:pt>
          <cx:pt idx="18">Food Security</cx:pt>
          <cx:pt idx="22">Health</cx:pt>
          <cx:pt idx="26">Nutrition</cx:pt>
          <cx:pt idx="31">Protection</cx:pt>
          <cx:pt idx="45">Shelter</cx:pt>
          <cx:pt idx="55">WASH</cx:pt>
          <cx:pt idx="56">Cross</cx:pt>
          <cx:pt idx="57">Education</cx:pt>
          <cx:pt idx="59">Food Security</cx:pt>
          <cx:pt idx="64">Health</cx:pt>
          <cx:pt idx="68">Nutrition</cx:pt>
          <cx:pt idx="79">Protection</cx:pt>
          <cx:pt idx="93">WASH</cx:pt>
        </cx:lvl>
        <cx:lvl ptCount="97">
          <cx:pt idx="0">Coping Mechanisms</cx:pt>
          <cx:pt idx="7">Living Conditions</cx:pt>
          <cx:pt idx="8">Living Standards</cx:pt>
          <cx:pt idx="56">Physical and Mental Wellbeing</cx:pt>
        </cx:lvl>
      </cx:strDim>
      <cx:numDim type="size">
        <cx:f>Sunburst_HD!$D$2:$D$98</cx:f>
        <cx:lvl ptCount="97" formatCode="General">
          <cx:pt idx="0">1</cx:pt>
          <cx:pt idx="1">1</cx:pt>
          <cx:pt idx="2">1</cx:pt>
          <cx:pt idx="3">1</cx:pt>
          <cx:pt idx="4">1</cx:pt>
          <cx:pt idx="5">1</cx:pt>
          <cx:pt idx="6">1</cx:pt>
          <cx:pt idx="7">1</cx:pt>
          <cx:pt idx="8">1</cx:pt>
          <cx:pt idx="9">1</cx:pt>
          <cx:pt idx="10">1</cx:pt>
          <cx:pt idx="11">1</cx:pt>
          <cx:pt idx="12">1</cx:pt>
          <cx:pt idx="13">1</cx:pt>
          <cx:pt idx="14">1</cx:pt>
          <cx:pt idx="15">1</cx:pt>
          <cx:pt idx="16">1</cx:pt>
          <cx:pt idx="17">1</cx:pt>
          <cx:pt idx="18">1</cx:pt>
          <cx:pt idx="19">1</cx:pt>
          <cx:pt idx="20">1</cx:pt>
          <cx:pt idx="21">1</cx:pt>
          <cx:pt idx="22">1</cx:pt>
          <cx:pt idx="23">1</cx:pt>
          <cx:pt idx="24">1</cx:pt>
          <cx:pt idx="25">1</cx:pt>
          <cx:pt idx="26">1</cx:pt>
          <cx:pt idx="27">1</cx:pt>
          <cx:pt idx="28">1</cx:pt>
          <cx:pt idx="29">1</cx:pt>
          <cx:pt idx="30">1</cx:pt>
          <cx:pt idx="31">1</cx:pt>
          <cx:pt idx="32">1</cx:pt>
          <cx:pt idx="33">1</cx:pt>
          <cx:pt idx="34">1</cx:pt>
          <cx:pt idx="35">1</cx:pt>
          <cx:pt idx="36">1</cx:pt>
          <cx:pt idx="37">1</cx:pt>
          <cx:pt idx="38">1</cx:pt>
          <cx:pt idx="39">1</cx:pt>
          <cx:pt idx="40">1</cx:pt>
          <cx:pt idx="41">1</cx:pt>
          <cx:pt idx="42">1</cx:pt>
          <cx:pt idx="43">1</cx:pt>
          <cx:pt idx="44">1</cx:pt>
          <cx:pt idx="45">1</cx:pt>
          <cx:pt idx="46">1</cx:pt>
          <cx:pt idx="47">1</cx:pt>
          <cx:pt idx="48">1</cx:pt>
          <cx:pt idx="49">1</cx:pt>
          <cx:pt idx="50">1</cx:pt>
          <cx:pt idx="51">1</cx:pt>
          <cx:pt idx="52">1</cx:pt>
          <cx:pt idx="53">1</cx:pt>
          <cx:pt idx="54">1</cx:pt>
          <cx:pt idx="55">1</cx:pt>
          <cx:pt idx="56">1</cx:pt>
          <cx:pt idx="57">1</cx:pt>
          <cx:pt idx="58">1</cx:pt>
          <cx:pt idx="59">1</cx:pt>
          <cx:pt idx="60">1</cx:pt>
          <cx:pt idx="61">1</cx:pt>
          <cx:pt idx="62">1</cx:pt>
          <cx:pt idx="63">1</cx:pt>
          <cx:pt idx="64">1</cx:pt>
          <cx:pt idx="65">1</cx:pt>
          <cx:pt idx="66">1</cx:pt>
          <cx:pt idx="67">1</cx:pt>
          <cx:pt idx="68">1</cx:pt>
          <cx:pt idx="69">1</cx:pt>
          <cx:pt idx="70">1</cx:pt>
          <cx:pt idx="71">1</cx:pt>
          <cx:pt idx="72">1</cx:pt>
          <cx:pt idx="73">1</cx:pt>
          <cx:pt idx="74">1</cx:pt>
          <cx:pt idx="75">1</cx:pt>
          <cx:pt idx="76">1</cx:pt>
          <cx:pt idx="77">1</cx:pt>
          <cx:pt idx="78">1</cx:pt>
          <cx:pt idx="79">1</cx:pt>
          <cx:pt idx="80">1</cx:pt>
          <cx:pt idx="81">1</cx:pt>
          <cx:pt idx="82">1</cx:pt>
          <cx:pt idx="83">1</cx:pt>
          <cx:pt idx="84">1</cx:pt>
          <cx:pt idx="85">1</cx:pt>
          <cx:pt idx="86">1</cx:pt>
          <cx:pt idx="87">1</cx:pt>
          <cx:pt idx="88">1</cx:pt>
          <cx:pt idx="89">1</cx:pt>
          <cx:pt idx="90">1</cx:pt>
          <cx:pt idx="91">1</cx:pt>
          <cx:pt idx="92">1</cx:pt>
          <cx:pt idx="93">1</cx:pt>
          <cx:pt idx="94">1</cx:pt>
          <cx:pt idx="95">1</cx:pt>
          <cx:pt idx="96">1</cx:pt>
        </cx:lvl>
      </cx:numDim>
    </cx:data>
  </cx:chartData>
  <cx:chart>
    <cx:title pos="t" align="ctr" overlay="0"/>
    <cx:plotArea>
      <cx:plotAreaRegion>
        <cx:series layoutId="sunburst" uniqueId="{5173385F-54E0-484B-9E60-5A9FC63AEF76}">
          <cx:tx>
            <cx:txData>
              <cx:f>Sunburst_HD!$D$1</cx:f>
              <cx:v>Count of num22</cx:v>
            </cx:txData>
          </cx:tx>
          <cx:dataLabels pos="ctr">
            <cx:visibility seriesName="0" categoryName="1" value="0"/>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8A04F5-5DF8-4A34-9B1B-4FB7971924B0}" type="doc">
      <dgm:prSet loTypeId="urn:microsoft.com/office/officeart/2005/8/layout/cycle8" loCatId="cycle" qsTypeId="urn:microsoft.com/office/officeart/2005/8/quickstyle/simple1" qsCatId="simple" csTypeId="urn:microsoft.com/office/officeart/2005/8/colors/accent1_2" csCatId="accent1" phldr="1"/>
      <dgm:spPr/>
    </dgm:pt>
    <dgm:pt modelId="{5B47DF79-1021-40C0-908B-EA1FEE07BE64}">
      <dgm:prSet phldrT="[Text]" custT="1"/>
      <dgm:spPr>
        <a:solidFill>
          <a:schemeClr val="accent5">
            <a:lumMod val="50000"/>
          </a:schemeClr>
        </a:solidFill>
      </dgm:spPr>
      <dgm:t>
        <a:bodyPr/>
        <a:lstStyle/>
        <a:p>
          <a:r>
            <a:rPr lang="de-CH" sz="1050" b="1" dirty="0">
              <a:latin typeface="Lato" panose="020F0502020204030203" pitchFamily="34" charset="0"/>
              <a:ea typeface="Lato" panose="020F0502020204030203" pitchFamily="34" charset="0"/>
              <a:cs typeface="Lato" panose="020F0502020204030203" pitchFamily="34" charset="0"/>
            </a:rPr>
            <a:t>2</a:t>
          </a:r>
          <a:r>
            <a:rPr lang="de-CH" sz="1050" dirty="0">
              <a:latin typeface="Lato" panose="020F0502020204030203" pitchFamily="34" charset="0"/>
              <a:ea typeface="Lato" panose="020F0502020204030203" pitchFamily="34" charset="0"/>
              <a:cs typeface="Lato" panose="020F0502020204030203" pitchFamily="34" charset="0"/>
            </a:rPr>
            <a:t>. </a:t>
          </a:r>
          <a:r>
            <a:rPr lang="de-CH" sz="1050" b="1" dirty="0">
              <a:latin typeface="Lato" panose="020F0502020204030203" pitchFamily="34" charset="0"/>
              <a:ea typeface="Lato" panose="020F0502020204030203" pitchFamily="34" charset="0"/>
              <a:cs typeface="Lato" panose="020F0502020204030203" pitchFamily="34" charset="0"/>
            </a:rPr>
            <a:t>MECHANISMES D</a:t>
          </a:r>
          <a:r>
            <a:rPr lang="en-US" sz="1050" b="1" dirty="0">
              <a:latin typeface="Lato" panose="020F0502020204030203" pitchFamily="34" charset="0"/>
              <a:ea typeface="Lato" panose="020F0502020204030203" pitchFamily="34" charset="0"/>
              <a:cs typeface="Lato" panose="020F0502020204030203" pitchFamily="34" charset="0"/>
            </a:rPr>
            <a:t>’</a:t>
          </a:r>
          <a:r>
            <a:rPr lang="de-CH" sz="1050" b="1" dirty="0">
              <a:latin typeface="Lato" panose="020F0502020204030203" pitchFamily="34" charset="0"/>
              <a:ea typeface="Lato" panose="020F0502020204030203" pitchFamily="34" charset="0"/>
              <a:cs typeface="Lato" panose="020F0502020204030203" pitchFamily="34" charset="0"/>
            </a:rPr>
            <a:t>ADAPTATION</a:t>
          </a:r>
          <a:endParaRPr lang="en-US" sz="1050" dirty="0">
            <a:latin typeface="Lato" panose="020F0502020204030203" pitchFamily="34" charset="0"/>
            <a:ea typeface="Lato" panose="020F0502020204030203" pitchFamily="34" charset="0"/>
            <a:cs typeface="Lato" panose="020F0502020204030203" pitchFamily="34" charset="0"/>
          </a:endParaRPr>
        </a:p>
      </dgm:t>
    </dgm:pt>
    <dgm:pt modelId="{C1CAB357-032F-4103-991F-AB89A7F1A78E}" type="sibTrans" cxnId="{9CDC7BAB-44BF-48CA-B6DB-D89598731EF2}">
      <dgm:prSet/>
      <dgm:spPr/>
      <dgm:t>
        <a:bodyPr/>
        <a:lstStyle/>
        <a:p>
          <a:endParaRPr lang="en-US" sz="1400">
            <a:latin typeface="Lato Black" panose="020F0A02020204030203" pitchFamily="34" charset="0"/>
          </a:endParaRPr>
        </a:p>
      </dgm:t>
    </dgm:pt>
    <dgm:pt modelId="{402B20E0-0EEA-4622-839F-33BDD95308D7}" type="parTrans" cxnId="{9CDC7BAB-44BF-48CA-B6DB-D89598731EF2}">
      <dgm:prSet/>
      <dgm:spPr/>
      <dgm:t>
        <a:bodyPr/>
        <a:lstStyle/>
        <a:p>
          <a:endParaRPr lang="en-US" sz="1400">
            <a:latin typeface="Lato Black" panose="020F0A02020204030203" pitchFamily="34" charset="0"/>
          </a:endParaRPr>
        </a:p>
      </dgm:t>
    </dgm:pt>
    <dgm:pt modelId="{A867183C-6B78-4BB0-83F9-BE8B58B73BA1}">
      <dgm:prSet phldrT="[Text]" custT="1"/>
      <dgm:spPr>
        <a:solidFill>
          <a:schemeClr val="accent5">
            <a:lumMod val="50000"/>
          </a:schemeClr>
        </a:solidFill>
      </dgm:spPr>
      <dgm:t>
        <a:bodyPr/>
        <a:lstStyle/>
        <a:p>
          <a:r>
            <a:rPr lang="de-CH" sz="1100" b="1" dirty="0">
              <a:latin typeface="Lato" panose="020F0502020204030203" pitchFamily="34" charset="0"/>
              <a:ea typeface="Lato" panose="020F0502020204030203" pitchFamily="34" charset="0"/>
              <a:cs typeface="Lato" panose="020F0502020204030203" pitchFamily="34" charset="0"/>
            </a:rPr>
            <a:t>3. BIEN ETRE PHYSIQUE ET MENTAL</a:t>
          </a:r>
          <a:endParaRPr lang="en-US" sz="1050" b="1" dirty="0">
            <a:latin typeface="Lato" panose="020F0502020204030203" pitchFamily="34" charset="0"/>
            <a:ea typeface="Lato" panose="020F0502020204030203" pitchFamily="34" charset="0"/>
            <a:cs typeface="Lato" panose="020F0502020204030203" pitchFamily="34" charset="0"/>
          </a:endParaRPr>
        </a:p>
      </dgm:t>
    </dgm:pt>
    <dgm:pt modelId="{717BCCD5-597E-49A8-AB7A-5999ADA6F390}" type="sibTrans" cxnId="{94C669AA-880E-418D-A261-1414F706AC84}">
      <dgm:prSet/>
      <dgm:spPr/>
      <dgm:t>
        <a:bodyPr/>
        <a:lstStyle/>
        <a:p>
          <a:endParaRPr lang="en-US" sz="1400">
            <a:latin typeface="Lato Black" panose="020F0A02020204030203" pitchFamily="34" charset="0"/>
          </a:endParaRPr>
        </a:p>
      </dgm:t>
    </dgm:pt>
    <dgm:pt modelId="{E1E73B58-A876-4A04-87D0-130D66F1AF2B}" type="parTrans" cxnId="{94C669AA-880E-418D-A261-1414F706AC84}">
      <dgm:prSet/>
      <dgm:spPr/>
      <dgm:t>
        <a:bodyPr/>
        <a:lstStyle/>
        <a:p>
          <a:endParaRPr lang="en-US" sz="1400">
            <a:latin typeface="Lato Black" panose="020F0A02020204030203" pitchFamily="34" charset="0"/>
          </a:endParaRPr>
        </a:p>
      </dgm:t>
    </dgm:pt>
    <dgm:pt modelId="{872FD832-C3E3-4DCF-8C8F-8D7BC0B859DA}">
      <dgm:prSet phldrT="[Text]" custT="1"/>
      <dgm:spPr>
        <a:solidFill>
          <a:schemeClr val="accent5">
            <a:lumMod val="50000"/>
          </a:schemeClr>
        </a:solidFill>
      </dgm:spPr>
      <dgm:t>
        <a:bodyPr/>
        <a:lstStyle/>
        <a:p>
          <a:r>
            <a:rPr lang="de-CH" sz="1050" b="1" dirty="0">
              <a:latin typeface="Lato" panose="020F0502020204030203" pitchFamily="34" charset="0"/>
              <a:ea typeface="Lato" panose="020F0502020204030203" pitchFamily="34" charset="0"/>
              <a:cs typeface="Lato" panose="020F0502020204030203" pitchFamily="34" charset="0"/>
            </a:rPr>
            <a:t>1. CONDITIONS DE VIE</a:t>
          </a:r>
          <a:endParaRPr lang="en-US" sz="1050" b="1" dirty="0">
            <a:latin typeface="Lato" panose="020F0502020204030203" pitchFamily="34" charset="0"/>
            <a:ea typeface="Lato" panose="020F0502020204030203" pitchFamily="34" charset="0"/>
            <a:cs typeface="Lato" panose="020F0502020204030203" pitchFamily="34" charset="0"/>
          </a:endParaRPr>
        </a:p>
      </dgm:t>
    </dgm:pt>
    <dgm:pt modelId="{10504519-F2EA-4BBA-ACE9-9FAF7D8287BE}" type="parTrans" cxnId="{A0DF79BA-667F-46A0-ABC7-86CCC563AD41}">
      <dgm:prSet/>
      <dgm:spPr/>
      <dgm:t>
        <a:bodyPr/>
        <a:lstStyle/>
        <a:p>
          <a:endParaRPr lang="en-US" sz="1400"/>
        </a:p>
      </dgm:t>
    </dgm:pt>
    <dgm:pt modelId="{BF8F5E00-2E5B-4C0D-BBAE-3060BC3A9A32}" type="sibTrans" cxnId="{A0DF79BA-667F-46A0-ABC7-86CCC563AD41}">
      <dgm:prSet/>
      <dgm:spPr/>
      <dgm:t>
        <a:bodyPr/>
        <a:lstStyle/>
        <a:p>
          <a:endParaRPr lang="en-US" sz="1400"/>
        </a:p>
      </dgm:t>
    </dgm:pt>
    <dgm:pt modelId="{252AC93F-085C-4DB7-B89A-B762AF15B022}" type="pres">
      <dgm:prSet presAssocID="{0A8A04F5-5DF8-4A34-9B1B-4FB7971924B0}" presName="compositeShape" presStyleCnt="0">
        <dgm:presLayoutVars>
          <dgm:chMax val="7"/>
          <dgm:dir/>
          <dgm:resizeHandles val="exact"/>
        </dgm:presLayoutVars>
      </dgm:prSet>
      <dgm:spPr/>
    </dgm:pt>
    <dgm:pt modelId="{FD19A876-506E-4193-BFE5-5A2EA93B6161}" type="pres">
      <dgm:prSet presAssocID="{0A8A04F5-5DF8-4A34-9B1B-4FB7971924B0}" presName="wedge1" presStyleLbl="node1" presStyleIdx="0" presStyleCnt="3" custAng="0" custLinFactNeighborX="-3060" custLinFactNeighborY="798"/>
      <dgm:spPr/>
    </dgm:pt>
    <dgm:pt modelId="{C2C35D18-18AA-4E38-8288-E4430F4712A4}" type="pres">
      <dgm:prSet presAssocID="{0A8A04F5-5DF8-4A34-9B1B-4FB7971924B0}" presName="dummy1a" presStyleCnt="0"/>
      <dgm:spPr/>
    </dgm:pt>
    <dgm:pt modelId="{B6D68078-BC38-46B2-95DF-9C54A02A239B}" type="pres">
      <dgm:prSet presAssocID="{0A8A04F5-5DF8-4A34-9B1B-4FB7971924B0}" presName="dummy1b" presStyleCnt="0"/>
      <dgm:spPr/>
    </dgm:pt>
    <dgm:pt modelId="{B23E568C-4C99-43A2-9002-9619E1DFA814}" type="pres">
      <dgm:prSet presAssocID="{0A8A04F5-5DF8-4A34-9B1B-4FB7971924B0}" presName="wedge1Tx" presStyleLbl="node1" presStyleIdx="0" presStyleCnt="3">
        <dgm:presLayoutVars>
          <dgm:chMax val="0"/>
          <dgm:chPref val="0"/>
          <dgm:bulletEnabled val="1"/>
        </dgm:presLayoutVars>
      </dgm:prSet>
      <dgm:spPr/>
    </dgm:pt>
    <dgm:pt modelId="{9126313D-8A91-4678-AFC8-98AB6AC57B54}" type="pres">
      <dgm:prSet presAssocID="{0A8A04F5-5DF8-4A34-9B1B-4FB7971924B0}" presName="wedge2" presStyleLbl="node1" presStyleIdx="1" presStyleCnt="3"/>
      <dgm:spPr/>
    </dgm:pt>
    <dgm:pt modelId="{4EF97E48-1D45-4165-819F-320F9F4EEFDB}" type="pres">
      <dgm:prSet presAssocID="{0A8A04F5-5DF8-4A34-9B1B-4FB7971924B0}" presName="dummy2a" presStyleCnt="0"/>
      <dgm:spPr/>
    </dgm:pt>
    <dgm:pt modelId="{F6189C52-D776-4CA7-A8F1-B4EE8ACC9F0C}" type="pres">
      <dgm:prSet presAssocID="{0A8A04F5-5DF8-4A34-9B1B-4FB7971924B0}" presName="dummy2b" presStyleCnt="0"/>
      <dgm:spPr/>
    </dgm:pt>
    <dgm:pt modelId="{C71EA9DB-B0A4-406C-BDE1-25758EFD44F9}" type="pres">
      <dgm:prSet presAssocID="{0A8A04F5-5DF8-4A34-9B1B-4FB7971924B0}" presName="wedge2Tx" presStyleLbl="node1" presStyleIdx="1" presStyleCnt="3">
        <dgm:presLayoutVars>
          <dgm:chMax val="0"/>
          <dgm:chPref val="0"/>
          <dgm:bulletEnabled val="1"/>
        </dgm:presLayoutVars>
      </dgm:prSet>
      <dgm:spPr/>
    </dgm:pt>
    <dgm:pt modelId="{DF20BBB3-2326-4989-98B5-BFD892709CA1}" type="pres">
      <dgm:prSet presAssocID="{0A8A04F5-5DF8-4A34-9B1B-4FB7971924B0}" presName="wedge3" presStyleLbl="node1" presStyleIdx="2" presStyleCnt="3"/>
      <dgm:spPr/>
    </dgm:pt>
    <dgm:pt modelId="{B7DF76D3-20A9-45F0-BFA7-02A222BFB196}" type="pres">
      <dgm:prSet presAssocID="{0A8A04F5-5DF8-4A34-9B1B-4FB7971924B0}" presName="dummy3a" presStyleCnt="0"/>
      <dgm:spPr/>
    </dgm:pt>
    <dgm:pt modelId="{3F61ADDA-37F9-47B1-BEE7-A8F909E03E30}" type="pres">
      <dgm:prSet presAssocID="{0A8A04F5-5DF8-4A34-9B1B-4FB7971924B0}" presName="dummy3b" presStyleCnt="0"/>
      <dgm:spPr/>
    </dgm:pt>
    <dgm:pt modelId="{AABCF1B6-68DE-4137-BC33-9F4F7C5A6F46}" type="pres">
      <dgm:prSet presAssocID="{0A8A04F5-5DF8-4A34-9B1B-4FB7971924B0}" presName="wedge3Tx" presStyleLbl="node1" presStyleIdx="2" presStyleCnt="3">
        <dgm:presLayoutVars>
          <dgm:chMax val="0"/>
          <dgm:chPref val="0"/>
          <dgm:bulletEnabled val="1"/>
        </dgm:presLayoutVars>
      </dgm:prSet>
      <dgm:spPr/>
    </dgm:pt>
    <dgm:pt modelId="{939570FE-E5D3-46DD-9F63-363991BA0A2F}" type="pres">
      <dgm:prSet presAssocID="{C1CAB357-032F-4103-991F-AB89A7F1A78E}" presName="arrowWedge1" presStyleLbl="fgSibTrans2D1" presStyleIdx="0" presStyleCnt="3"/>
      <dgm:spPr>
        <a:solidFill>
          <a:schemeClr val="bg1">
            <a:lumMod val="50000"/>
          </a:schemeClr>
        </a:solidFill>
      </dgm:spPr>
    </dgm:pt>
    <dgm:pt modelId="{C2A017D9-B017-497F-A552-D550190D9D65}" type="pres">
      <dgm:prSet presAssocID="{717BCCD5-597E-49A8-AB7A-5999ADA6F390}" presName="arrowWedge2" presStyleLbl="fgSibTrans2D1" presStyleIdx="1" presStyleCnt="3"/>
      <dgm:spPr>
        <a:solidFill>
          <a:schemeClr val="bg1">
            <a:lumMod val="50000"/>
          </a:schemeClr>
        </a:solidFill>
      </dgm:spPr>
    </dgm:pt>
    <dgm:pt modelId="{1220054F-5602-4662-ABBE-04B1607E74DC}" type="pres">
      <dgm:prSet presAssocID="{BF8F5E00-2E5B-4C0D-BBAE-3060BC3A9A32}" presName="arrowWedge3" presStyleLbl="fgSibTrans2D1" presStyleIdx="2" presStyleCnt="3"/>
      <dgm:spPr>
        <a:solidFill>
          <a:schemeClr val="bg1">
            <a:lumMod val="50000"/>
          </a:schemeClr>
        </a:solidFill>
      </dgm:spPr>
    </dgm:pt>
  </dgm:ptLst>
  <dgm:cxnLst>
    <dgm:cxn modelId="{1B7D530E-0337-46C0-87C6-80E106B7DC9C}" type="presOf" srcId="{A867183C-6B78-4BB0-83F9-BE8B58B73BA1}" destId="{C71EA9DB-B0A4-406C-BDE1-25758EFD44F9}" srcOrd="1" destOrd="0" presId="urn:microsoft.com/office/officeart/2005/8/layout/cycle8"/>
    <dgm:cxn modelId="{E7DDDC0F-F990-42A6-8CA7-96B944AE6209}" type="presOf" srcId="{0A8A04F5-5DF8-4A34-9B1B-4FB7971924B0}" destId="{252AC93F-085C-4DB7-B89A-B762AF15B022}" srcOrd="0" destOrd="0" presId="urn:microsoft.com/office/officeart/2005/8/layout/cycle8"/>
    <dgm:cxn modelId="{A51D5710-C849-4F97-B508-53A869CBA976}" type="presOf" srcId="{A867183C-6B78-4BB0-83F9-BE8B58B73BA1}" destId="{9126313D-8A91-4678-AFC8-98AB6AC57B54}" srcOrd="0" destOrd="0" presId="urn:microsoft.com/office/officeart/2005/8/layout/cycle8"/>
    <dgm:cxn modelId="{B33AA049-72CD-4AD2-8B8C-68AF9788163A}" type="presOf" srcId="{872FD832-C3E3-4DCF-8C8F-8D7BC0B859DA}" destId="{AABCF1B6-68DE-4137-BC33-9F4F7C5A6F46}" srcOrd="1" destOrd="0" presId="urn:microsoft.com/office/officeart/2005/8/layout/cycle8"/>
    <dgm:cxn modelId="{3C40F74F-8955-4A37-AD5D-E8A8486DB14B}" type="presOf" srcId="{872FD832-C3E3-4DCF-8C8F-8D7BC0B859DA}" destId="{DF20BBB3-2326-4989-98B5-BFD892709CA1}" srcOrd="0" destOrd="0" presId="urn:microsoft.com/office/officeart/2005/8/layout/cycle8"/>
    <dgm:cxn modelId="{5599247D-F8DE-46BB-9F24-AA270A83FBD5}" type="presOf" srcId="{5B47DF79-1021-40C0-908B-EA1FEE07BE64}" destId="{FD19A876-506E-4193-BFE5-5A2EA93B6161}" srcOrd="0" destOrd="0" presId="urn:microsoft.com/office/officeart/2005/8/layout/cycle8"/>
    <dgm:cxn modelId="{12CA458C-3915-4093-A264-0D015D61BBAC}" type="presOf" srcId="{5B47DF79-1021-40C0-908B-EA1FEE07BE64}" destId="{B23E568C-4C99-43A2-9002-9619E1DFA814}" srcOrd="1" destOrd="0" presId="urn:microsoft.com/office/officeart/2005/8/layout/cycle8"/>
    <dgm:cxn modelId="{94C669AA-880E-418D-A261-1414F706AC84}" srcId="{0A8A04F5-5DF8-4A34-9B1B-4FB7971924B0}" destId="{A867183C-6B78-4BB0-83F9-BE8B58B73BA1}" srcOrd="1" destOrd="0" parTransId="{E1E73B58-A876-4A04-87D0-130D66F1AF2B}" sibTransId="{717BCCD5-597E-49A8-AB7A-5999ADA6F390}"/>
    <dgm:cxn modelId="{9CDC7BAB-44BF-48CA-B6DB-D89598731EF2}" srcId="{0A8A04F5-5DF8-4A34-9B1B-4FB7971924B0}" destId="{5B47DF79-1021-40C0-908B-EA1FEE07BE64}" srcOrd="0" destOrd="0" parTransId="{402B20E0-0EEA-4622-839F-33BDD95308D7}" sibTransId="{C1CAB357-032F-4103-991F-AB89A7F1A78E}"/>
    <dgm:cxn modelId="{A0DF79BA-667F-46A0-ABC7-86CCC563AD41}" srcId="{0A8A04F5-5DF8-4A34-9B1B-4FB7971924B0}" destId="{872FD832-C3E3-4DCF-8C8F-8D7BC0B859DA}" srcOrd="2" destOrd="0" parTransId="{10504519-F2EA-4BBA-ACE9-9FAF7D8287BE}" sibTransId="{BF8F5E00-2E5B-4C0D-BBAE-3060BC3A9A32}"/>
    <dgm:cxn modelId="{C1AC0332-079D-42DA-9DD3-41A0AE3D8A04}" type="presParOf" srcId="{252AC93F-085C-4DB7-B89A-B762AF15B022}" destId="{FD19A876-506E-4193-BFE5-5A2EA93B6161}" srcOrd="0" destOrd="0" presId="urn:microsoft.com/office/officeart/2005/8/layout/cycle8"/>
    <dgm:cxn modelId="{66483DE0-0E27-4698-A9D3-F64981B973B6}" type="presParOf" srcId="{252AC93F-085C-4DB7-B89A-B762AF15B022}" destId="{C2C35D18-18AA-4E38-8288-E4430F4712A4}" srcOrd="1" destOrd="0" presId="urn:microsoft.com/office/officeart/2005/8/layout/cycle8"/>
    <dgm:cxn modelId="{627F74D5-4943-4659-B441-32039DA71088}" type="presParOf" srcId="{252AC93F-085C-4DB7-B89A-B762AF15B022}" destId="{B6D68078-BC38-46B2-95DF-9C54A02A239B}" srcOrd="2" destOrd="0" presId="urn:microsoft.com/office/officeart/2005/8/layout/cycle8"/>
    <dgm:cxn modelId="{E901E36A-A53F-4349-B93D-C1AF90DE8993}" type="presParOf" srcId="{252AC93F-085C-4DB7-B89A-B762AF15B022}" destId="{B23E568C-4C99-43A2-9002-9619E1DFA814}" srcOrd="3" destOrd="0" presId="urn:microsoft.com/office/officeart/2005/8/layout/cycle8"/>
    <dgm:cxn modelId="{B4724ECF-288B-4672-92A9-8837ED01DD25}" type="presParOf" srcId="{252AC93F-085C-4DB7-B89A-B762AF15B022}" destId="{9126313D-8A91-4678-AFC8-98AB6AC57B54}" srcOrd="4" destOrd="0" presId="urn:microsoft.com/office/officeart/2005/8/layout/cycle8"/>
    <dgm:cxn modelId="{2BFD85AE-2562-44E5-9A71-EA18862F51F8}" type="presParOf" srcId="{252AC93F-085C-4DB7-B89A-B762AF15B022}" destId="{4EF97E48-1D45-4165-819F-320F9F4EEFDB}" srcOrd="5" destOrd="0" presId="urn:microsoft.com/office/officeart/2005/8/layout/cycle8"/>
    <dgm:cxn modelId="{7FDCCEC5-C22D-445D-9D15-810B461D0BB2}" type="presParOf" srcId="{252AC93F-085C-4DB7-B89A-B762AF15B022}" destId="{F6189C52-D776-4CA7-A8F1-B4EE8ACC9F0C}" srcOrd="6" destOrd="0" presId="urn:microsoft.com/office/officeart/2005/8/layout/cycle8"/>
    <dgm:cxn modelId="{6F564224-5033-4666-8DB6-72D0E055F240}" type="presParOf" srcId="{252AC93F-085C-4DB7-B89A-B762AF15B022}" destId="{C71EA9DB-B0A4-406C-BDE1-25758EFD44F9}" srcOrd="7" destOrd="0" presId="urn:microsoft.com/office/officeart/2005/8/layout/cycle8"/>
    <dgm:cxn modelId="{004A5C4A-4416-4BEE-99C4-7953C4D63273}" type="presParOf" srcId="{252AC93F-085C-4DB7-B89A-B762AF15B022}" destId="{DF20BBB3-2326-4989-98B5-BFD892709CA1}" srcOrd="8" destOrd="0" presId="urn:microsoft.com/office/officeart/2005/8/layout/cycle8"/>
    <dgm:cxn modelId="{6EEF9E3A-3978-4A52-BA86-49E754AFF100}" type="presParOf" srcId="{252AC93F-085C-4DB7-B89A-B762AF15B022}" destId="{B7DF76D3-20A9-45F0-BFA7-02A222BFB196}" srcOrd="9" destOrd="0" presId="urn:microsoft.com/office/officeart/2005/8/layout/cycle8"/>
    <dgm:cxn modelId="{F5A381F8-3CB0-4E19-B0B6-3C014359CBEE}" type="presParOf" srcId="{252AC93F-085C-4DB7-B89A-B762AF15B022}" destId="{3F61ADDA-37F9-47B1-BEE7-A8F909E03E30}" srcOrd="10" destOrd="0" presId="urn:microsoft.com/office/officeart/2005/8/layout/cycle8"/>
    <dgm:cxn modelId="{53F9602E-C759-42CD-B27A-30E446B0F1A8}" type="presParOf" srcId="{252AC93F-085C-4DB7-B89A-B762AF15B022}" destId="{AABCF1B6-68DE-4137-BC33-9F4F7C5A6F46}" srcOrd="11" destOrd="0" presId="urn:microsoft.com/office/officeart/2005/8/layout/cycle8"/>
    <dgm:cxn modelId="{9C861BD2-E4A3-4089-A13D-F17867865E48}" type="presParOf" srcId="{252AC93F-085C-4DB7-B89A-B762AF15B022}" destId="{939570FE-E5D3-46DD-9F63-363991BA0A2F}" srcOrd="12" destOrd="0" presId="urn:microsoft.com/office/officeart/2005/8/layout/cycle8"/>
    <dgm:cxn modelId="{2E98EEBA-2DF1-41C4-9764-F97E9DC7DAEA}" type="presParOf" srcId="{252AC93F-085C-4DB7-B89A-B762AF15B022}" destId="{C2A017D9-B017-497F-A552-D550190D9D65}" srcOrd="13" destOrd="0" presId="urn:microsoft.com/office/officeart/2005/8/layout/cycle8"/>
    <dgm:cxn modelId="{895ACFCA-AF89-48E4-9E86-201B8C97EFB9}" type="presParOf" srcId="{252AC93F-085C-4DB7-B89A-B762AF15B022}" destId="{1220054F-5602-4662-ABBE-04B1607E74DC}"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9A876-506E-4193-BFE5-5A2EA93B6161}">
      <dsp:nvSpPr>
        <dsp:cNvPr id="0" name=""/>
        <dsp:cNvSpPr/>
      </dsp:nvSpPr>
      <dsp:spPr>
        <a:xfrm>
          <a:off x="1748646" y="267452"/>
          <a:ext cx="3133195" cy="3133195"/>
        </a:xfrm>
        <a:prstGeom prst="pie">
          <a:avLst>
            <a:gd name="adj1" fmla="val 16200000"/>
            <a:gd name="adj2" fmla="val 180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de-CH" sz="1050" b="1" kern="1200" dirty="0">
              <a:latin typeface="Lato" panose="020F0502020204030203" pitchFamily="34" charset="0"/>
              <a:ea typeface="Lato" panose="020F0502020204030203" pitchFamily="34" charset="0"/>
              <a:cs typeface="Lato" panose="020F0502020204030203" pitchFamily="34" charset="0"/>
            </a:rPr>
            <a:t>2</a:t>
          </a:r>
          <a:r>
            <a:rPr lang="de-CH" sz="1050" kern="1200" dirty="0">
              <a:latin typeface="Lato" panose="020F0502020204030203" pitchFamily="34" charset="0"/>
              <a:ea typeface="Lato" panose="020F0502020204030203" pitchFamily="34" charset="0"/>
              <a:cs typeface="Lato" panose="020F0502020204030203" pitchFamily="34" charset="0"/>
            </a:rPr>
            <a:t>. </a:t>
          </a:r>
          <a:r>
            <a:rPr lang="de-CH" sz="1050" b="1" kern="1200" dirty="0">
              <a:latin typeface="Lato" panose="020F0502020204030203" pitchFamily="34" charset="0"/>
              <a:ea typeface="Lato" panose="020F0502020204030203" pitchFamily="34" charset="0"/>
              <a:cs typeface="Lato" panose="020F0502020204030203" pitchFamily="34" charset="0"/>
            </a:rPr>
            <a:t>MECHANISMES D</a:t>
          </a:r>
          <a:r>
            <a:rPr lang="en-US" sz="1050" b="1" kern="1200" dirty="0">
              <a:latin typeface="Lato" panose="020F0502020204030203" pitchFamily="34" charset="0"/>
              <a:ea typeface="Lato" panose="020F0502020204030203" pitchFamily="34" charset="0"/>
              <a:cs typeface="Lato" panose="020F0502020204030203" pitchFamily="34" charset="0"/>
            </a:rPr>
            <a:t>’</a:t>
          </a:r>
          <a:r>
            <a:rPr lang="de-CH" sz="1050" b="1" kern="1200" dirty="0">
              <a:latin typeface="Lato" panose="020F0502020204030203" pitchFamily="34" charset="0"/>
              <a:ea typeface="Lato" panose="020F0502020204030203" pitchFamily="34" charset="0"/>
              <a:cs typeface="Lato" panose="020F0502020204030203" pitchFamily="34" charset="0"/>
            </a:rPr>
            <a:t>ADAPTATION</a:t>
          </a:r>
          <a:endParaRPr lang="en-US" sz="1050" kern="1200" dirty="0">
            <a:latin typeface="Lato" panose="020F0502020204030203" pitchFamily="34" charset="0"/>
            <a:ea typeface="Lato" panose="020F0502020204030203" pitchFamily="34" charset="0"/>
            <a:cs typeface="Lato" panose="020F0502020204030203" pitchFamily="34" charset="0"/>
          </a:endParaRPr>
        </a:p>
      </dsp:txBody>
      <dsp:txXfrm>
        <a:off x="3399915" y="931391"/>
        <a:ext cx="1118998" cy="932498"/>
      </dsp:txXfrm>
    </dsp:sp>
    <dsp:sp modelId="{9126313D-8A91-4678-AFC8-98AB6AC57B54}">
      <dsp:nvSpPr>
        <dsp:cNvPr id="0" name=""/>
        <dsp:cNvSpPr/>
      </dsp:nvSpPr>
      <dsp:spPr>
        <a:xfrm>
          <a:off x="1779993" y="354349"/>
          <a:ext cx="3133195" cy="3133195"/>
        </a:xfrm>
        <a:prstGeom prst="pie">
          <a:avLst>
            <a:gd name="adj1" fmla="val 1800000"/>
            <a:gd name="adj2" fmla="val 900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CH" sz="1100" b="1" kern="1200" dirty="0">
              <a:latin typeface="Lato" panose="020F0502020204030203" pitchFamily="34" charset="0"/>
              <a:ea typeface="Lato" panose="020F0502020204030203" pitchFamily="34" charset="0"/>
              <a:cs typeface="Lato" panose="020F0502020204030203" pitchFamily="34" charset="0"/>
            </a:rPr>
            <a:t>3. BIEN ETRE PHYSIQUE ET MENTAL</a:t>
          </a:r>
          <a:endParaRPr lang="en-US" sz="1050" b="1" kern="1200" dirty="0">
            <a:latin typeface="Lato" panose="020F0502020204030203" pitchFamily="34" charset="0"/>
            <a:ea typeface="Lato" panose="020F0502020204030203" pitchFamily="34" charset="0"/>
            <a:cs typeface="Lato" panose="020F0502020204030203" pitchFamily="34" charset="0"/>
          </a:endParaRPr>
        </a:p>
      </dsp:txBody>
      <dsp:txXfrm>
        <a:off x="2525992" y="2387196"/>
        <a:ext cx="1678497" cy="820598"/>
      </dsp:txXfrm>
    </dsp:sp>
    <dsp:sp modelId="{DF20BBB3-2326-4989-98B5-BFD892709CA1}">
      <dsp:nvSpPr>
        <dsp:cNvPr id="0" name=""/>
        <dsp:cNvSpPr/>
      </dsp:nvSpPr>
      <dsp:spPr>
        <a:xfrm>
          <a:off x="1715464" y="242449"/>
          <a:ext cx="3133195" cy="3133195"/>
        </a:xfrm>
        <a:prstGeom prst="pie">
          <a:avLst>
            <a:gd name="adj1" fmla="val 9000000"/>
            <a:gd name="adj2" fmla="val 1620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de-CH" sz="1050" b="1" kern="1200" dirty="0">
              <a:latin typeface="Lato" panose="020F0502020204030203" pitchFamily="34" charset="0"/>
              <a:ea typeface="Lato" panose="020F0502020204030203" pitchFamily="34" charset="0"/>
              <a:cs typeface="Lato" panose="020F0502020204030203" pitchFamily="34" charset="0"/>
            </a:rPr>
            <a:t>1. CONDITIONS DE VIE</a:t>
          </a:r>
          <a:endParaRPr lang="en-US" sz="1050" b="1" kern="1200" dirty="0">
            <a:latin typeface="Lato" panose="020F0502020204030203" pitchFamily="34" charset="0"/>
            <a:ea typeface="Lato" panose="020F0502020204030203" pitchFamily="34" charset="0"/>
            <a:cs typeface="Lato" panose="020F0502020204030203" pitchFamily="34" charset="0"/>
          </a:endParaRPr>
        </a:p>
      </dsp:txBody>
      <dsp:txXfrm>
        <a:off x="2078392" y="906388"/>
        <a:ext cx="1118998" cy="932498"/>
      </dsp:txXfrm>
    </dsp:sp>
    <dsp:sp modelId="{939570FE-E5D3-46DD-9F63-363991BA0A2F}">
      <dsp:nvSpPr>
        <dsp:cNvPr id="0" name=""/>
        <dsp:cNvSpPr/>
      </dsp:nvSpPr>
      <dsp:spPr>
        <a:xfrm>
          <a:off x="1554945" y="73492"/>
          <a:ext cx="3521115" cy="3521115"/>
        </a:xfrm>
        <a:prstGeom prst="circularArrow">
          <a:avLst>
            <a:gd name="adj1" fmla="val 5085"/>
            <a:gd name="adj2" fmla="val 327528"/>
            <a:gd name="adj3" fmla="val 1472472"/>
            <a:gd name="adj4" fmla="val 16199432"/>
            <a:gd name="adj5" fmla="val 5932"/>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C2A017D9-B017-497F-A552-D550190D9D65}">
      <dsp:nvSpPr>
        <dsp:cNvPr id="0" name=""/>
        <dsp:cNvSpPr/>
      </dsp:nvSpPr>
      <dsp:spPr>
        <a:xfrm>
          <a:off x="1586033" y="160191"/>
          <a:ext cx="3521115" cy="3521115"/>
        </a:xfrm>
        <a:prstGeom prst="circularArrow">
          <a:avLst>
            <a:gd name="adj1" fmla="val 5085"/>
            <a:gd name="adj2" fmla="val 327528"/>
            <a:gd name="adj3" fmla="val 8671970"/>
            <a:gd name="adj4" fmla="val 1800502"/>
            <a:gd name="adj5" fmla="val 5932"/>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1220054F-5602-4662-ABBE-04B1607E74DC}">
      <dsp:nvSpPr>
        <dsp:cNvPr id="0" name=""/>
        <dsp:cNvSpPr/>
      </dsp:nvSpPr>
      <dsp:spPr>
        <a:xfrm>
          <a:off x="1521245" y="48489"/>
          <a:ext cx="3521115" cy="3521115"/>
        </a:xfrm>
        <a:prstGeom prst="circularArrow">
          <a:avLst>
            <a:gd name="adj1" fmla="val 5085"/>
            <a:gd name="adj2" fmla="val 327528"/>
            <a:gd name="adj3" fmla="val 15873039"/>
            <a:gd name="adj4" fmla="val 9000000"/>
            <a:gd name="adj5" fmla="val 5932"/>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8854E8F-79C9-5347-9D39-CCB8C1C434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B7325-8F9C-5745-A4E1-A51552284F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165E24E-32F0-D640-8893-67FA1ECFDA37}" type="datetimeFigureOut">
              <a:rPr lang="en-US" smtClean="0"/>
              <a:t>27/08/2021</a:t>
            </a:fld>
            <a:endParaRPr lang="en-US" dirty="0"/>
          </a:p>
        </p:txBody>
      </p:sp>
      <p:sp>
        <p:nvSpPr>
          <p:cNvPr id="4" name="Footer Placeholder 3">
            <a:extLst>
              <a:ext uri="{FF2B5EF4-FFF2-40B4-BE49-F238E27FC236}">
                <a16:creationId xmlns:a16="http://schemas.microsoft.com/office/drawing/2014/main" id="{30E83638-6D63-B149-9003-13AB034E40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EEE7BC5-AA5D-9143-A109-D1AB0495DC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4F1630-AFE3-E64E-980D-9FAD9E62BDA8}" type="slidenum">
              <a:rPr lang="en-US" smtClean="0"/>
              <a:t>‹#›</a:t>
            </a:fld>
            <a:endParaRPr lang="en-US" dirty="0"/>
          </a:p>
        </p:txBody>
      </p:sp>
    </p:spTree>
    <p:extLst>
      <p:ext uri="{BB962C8B-B14F-4D97-AF65-F5344CB8AC3E}">
        <p14:creationId xmlns:p14="http://schemas.microsoft.com/office/powerpoint/2010/main" val="2895869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E2F38-561C-0F45-BDBD-D776CB956999}" type="datetimeFigureOut">
              <a:rPr lang="en-US" smtClean="0"/>
              <a:t>27/08/2021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27D8C-00BC-CF4C-AFDE-BE4B24741797}" type="slidenum">
              <a:rPr lang="en-US" smtClean="0"/>
              <a:t>‹#›</a:t>
            </a:fld>
            <a:endParaRPr lang="en-US" dirty="0"/>
          </a:p>
        </p:txBody>
      </p:sp>
    </p:spTree>
    <p:extLst>
      <p:ext uri="{BB962C8B-B14F-4D97-AF65-F5344CB8AC3E}">
        <p14:creationId xmlns:p14="http://schemas.microsoft.com/office/powerpoint/2010/main" val="3195694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Bienvenue</a:t>
            </a:r>
            <a:r>
              <a:rPr lang="en-US" dirty="0"/>
              <a:t> a </a:t>
            </a:r>
            <a:r>
              <a:rPr lang="en-US" dirty="0" err="1"/>
              <a:t>ce</a:t>
            </a:r>
            <a:r>
              <a:rPr lang="en-US" dirty="0"/>
              <a:t> module </a:t>
            </a:r>
            <a:r>
              <a:rPr lang="en-US" dirty="0" err="1"/>
              <a:t>d’introduction</a:t>
            </a:r>
            <a:r>
              <a:rPr lang="en-US" dirty="0"/>
              <a:t> sur le JIAF</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a:t>
            </a:fld>
            <a:endParaRPr lang="en-US"/>
          </a:p>
        </p:txBody>
      </p:sp>
    </p:spTree>
    <p:extLst>
      <p:ext uri="{BB962C8B-B14F-4D97-AF65-F5344CB8AC3E}">
        <p14:creationId xmlns:p14="http://schemas.microsoft.com/office/powerpoint/2010/main" val="3731922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76" indent="-342876">
              <a:lnSpc>
                <a:spcPct val="97000"/>
              </a:lnSpc>
              <a:spcAft>
                <a:spcPts val="600"/>
              </a:spcAft>
              <a:buClr>
                <a:srgbClr val="999999"/>
              </a:buClr>
              <a:buSzPts val="2635"/>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sym typeface="Calibri"/>
              </a:rPr>
              <a:t>Severity for the HC Pillar is aggregated, distributed across the population at the units of analysis and the crisis level</a:t>
            </a:r>
          </a:p>
          <a:p>
            <a:pPr marL="342876" indent="-342876">
              <a:lnSpc>
                <a:spcPct val="97000"/>
              </a:lnSpc>
              <a:spcAft>
                <a:spcPts val="600"/>
              </a:spcAft>
              <a:buClr>
                <a:srgbClr val="999999"/>
              </a:buClr>
              <a:buSzPts val="2635"/>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sym typeface="Calibri"/>
              </a:rPr>
              <a:t>Severity is ‘</a:t>
            </a:r>
            <a:r>
              <a:rPr lang="en-US" sz="1200" dirty="0" err="1">
                <a:latin typeface="Roboto" panose="02000000000000000000" pitchFamily="2" charset="0"/>
                <a:ea typeface="Roboto" panose="02000000000000000000" pitchFamily="2" charset="0"/>
                <a:cs typeface="Arial" panose="020B0604020202020204" pitchFamily="34" charset="0"/>
                <a:sym typeface="Calibri"/>
              </a:rPr>
              <a:t>thresholded</a:t>
            </a:r>
            <a:r>
              <a:rPr lang="en-US" sz="1200" dirty="0">
                <a:latin typeface="Roboto" panose="02000000000000000000" pitchFamily="2" charset="0"/>
                <a:ea typeface="Roboto" panose="02000000000000000000" pitchFamily="2" charset="0"/>
                <a:cs typeface="Arial" panose="020B0604020202020204" pitchFamily="34" charset="0"/>
                <a:sym typeface="Calibri"/>
              </a:rPr>
              <a:t>’ to establish Intersectoral </a:t>
            </a:r>
            <a:r>
              <a:rPr lang="en-US" sz="1200" dirty="0" err="1">
                <a:latin typeface="Roboto" panose="02000000000000000000" pitchFamily="2" charset="0"/>
                <a:ea typeface="Roboto" panose="02000000000000000000" pitchFamily="2" charset="0"/>
                <a:cs typeface="Arial" panose="020B0604020202020204" pitchFamily="34" charset="0"/>
                <a:sym typeface="Calibri"/>
              </a:rPr>
              <a:t>PiN</a:t>
            </a:r>
            <a:r>
              <a:rPr lang="en-US" sz="1200" dirty="0">
                <a:latin typeface="Roboto" panose="02000000000000000000" pitchFamily="2" charset="0"/>
                <a:ea typeface="Roboto" panose="02000000000000000000" pitchFamily="2" charset="0"/>
                <a:cs typeface="Arial" panose="020B0604020202020204" pitchFamily="34" charset="0"/>
                <a:sym typeface="Calibri"/>
              </a:rPr>
              <a:t> </a:t>
            </a:r>
          </a:p>
          <a:p>
            <a:pPr marL="342876" indent="-342876">
              <a:lnSpc>
                <a:spcPct val="97000"/>
              </a:lnSpc>
              <a:buClr>
                <a:srgbClr val="999999"/>
              </a:buClr>
              <a:buSzPts val="2635"/>
              <a:buFont typeface="Arial" panose="020B0604020202020204" pitchFamily="34" charset="0"/>
              <a:buChar char="•"/>
            </a:pPr>
            <a:r>
              <a:rPr lang="en-US" sz="1200" dirty="0">
                <a:latin typeface="Roboto" panose="02000000000000000000" pitchFamily="2" charset="0"/>
                <a:ea typeface="Roboto" panose="02000000000000000000" pitchFamily="2" charset="0"/>
                <a:cs typeface="Arial" panose="020B0604020202020204" pitchFamily="34" charset="0"/>
                <a:sym typeface="Calibri"/>
              </a:rPr>
              <a:t>Sub-Pillar </a:t>
            </a:r>
            <a:r>
              <a:rPr lang="en-US" sz="1200" dirty="0" err="1">
                <a:latin typeface="Roboto" panose="02000000000000000000" pitchFamily="2" charset="0"/>
                <a:ea typeface="Roboto" panose="02000000000000000000" pitchFamily="2" charset="0"/>
                <a:cs typeface="Arial" panose="020B0604020202020204" pitchFamily="34" charset="0"/>
                <a:sym typeface="Calibri"/>
              </a:rPr>
              <a:t>PiN</a:t>
            </a:r>
            <a:r>
              <a:rPr lang="en-US" sz="1200" dirty="0">
                <a:latin typeface="Roboto" panose="02000000000000000000" pitchFamily="2" charset="0"/>
                <a:ea typeface="Roboto" panose="02000000000000000000" pitchFamily="2" charset="0"/>
                <a:cs typeface="Arial" panose="020B0604020202020204" pitchFamily="34" charset="0"/>
                <a:sym typeface="Calibri"/>
              </a:rPr>
              <a:t> is not recommended / endorsed due to the interrelated nature of the sub-pillars</a:t>
            </a:r>
            <a:endParaRPr lang="en-US" sz="1200" dirty="0">
              <a:latin typeface="Roboto" panose="02000000000000000000" pitchFamily="2" charset="0"/>
              <a:ea typeface="Roboto" panose="02000000000000000000" pitchFamily="2" charset="0"/>
              <a:cs typeface="Arial" panose="020B0604020202020204" pitchFamily="34" charset="0"/>
            </a:endParaRPr>
          </a:p>
          <a:p>
            <a:endParaRPr lang="en-US"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Roboto" panose="02000000000000000000" pitchFamily="2" charset="0"/>
                <a:ea typeface="Roboto" panose="02000000000000000000" pitchFamily="2" charset="0"/>
                <a:cs typeface="Arial" panose="020B0604020202020204" pitchFamily="34" charset="0"/>
                <a:sym typeface="Calibri"/>
              </a:rPr>
              <a:t>La  sévérité du pilier de CH est agrégée, répartie dans l’ensemble de la population aux unités d’analyse et au niveau de la crise
La gravité est « seuillée » pour établir le PiN intersectoriel 
Le </a:t>
            </a:r>
            <a:r>
              <a:rPr lang="fr-FR" sz="1200" dirty="0" err="1">
                <a:latin typeface="Roboto" panose="02000000000000000000" pitchFamily="2" charset="0"/>
                <a:ea typeface="Roboto" panose="02000000000000000000" pitchFamily="2" charset="0"/>
                <a:cs typeface="Arial" panose="020B0604020202020204" pitchFamily="34" charset="0"/>
                <a:sym typeface="Calibri"/>
              </a:rPr>
              <a:t>piN</a:t>
            </a:r>
            <a:r>
              <a:rPr lang="fr-FR" sz="1200" dirty="0">
                <a:latin typeface="Roboto" panose="02000000000000000000" pitchFamily="2" charset="0"/>
                <a:ea typeface="Roboto" panose="02000000000000000000" pitchFamily="2" charset="0"/>
                <a:cs typeface="Arial" panose="020B0604020202020204" pitchFamily="34" charset="0"/>
                <a:sym typeface="Calibri"/>
              </a:rPr>
              <a:t> du sous-pilier n’est pas recommandé ou approuvé en raison de la nature interdépendante des sous-piliers
</a:t>
            </a:r>
            <a:endParaRPr lang="fr-FR" sz="1200" dirty="0">
              <a:latin typeface="Roboto" panose="02000000000000000000" pitchFamily="2" charset="0"/>
              <a:ea typeface="Roboto" panose="02000000000000000000" pitchFamily="2" charset="0"/>
              <a:cs typeface="Arial" panose="020B0604020202020204" pitchFamily="34" charset="0"/>
            </a:endParaRPr>
          </a:p>
          <a:p>
            <a:endParaRPr lang="fr-FR" dirty="0"/>
          </a:p>
        </p:txBody>
      </p:sp>
      <p:sp>
        <p:nvSpPr>
          <p:cNvPr id="4" name="Slide Number Placeholder 3"/>
          <p:cNvSpPr>
            <a:spLocks noGrp="1"/>
          </p:cNvSpPr>
          <p:nvPr>
            <p:ph type="sldNum" sz="quarter" idx="5"/>
          </p:nvPr>
        </p:nvSpPr>
        <p:spPr/>
        <p:txBody>
          <a:bodyPr/>
          <a:lstStyle/>
          <a:p>
            <a:fld id="{32927D8C-00BC-CF4C-AFDE-BE4B24741797}" type="slidenum">
              <a:rPr lang="en-US" smtClean="0"/>
              <a:t>14</a:t>
            </a:fld>
            <a:endParaRPr lang="en-US"/>
          </a:p>
        </p:txBody>
      </p:sp>
    </p:spTree>
    <p:extLst>
      <p:ext uri="{BB962C8B-B14F-4D97-AF65-F5344CB8AC3E}">
        <p14:creationId xmlns:p14="http://schemas.microsoft.com/office/powerpoint/2010/main" val="406351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Note that the Humanitarian Conditions </a:t>
            </a:r>
            <a:r>
              <a:rPr lang="en-US" sz="1200" dirty="0" err="1"/>
              <a:t>subpillars</a:t>
            </a:r>
            <a:r>
              <a:rPr lang="en-US" sz="1200" dirty="0"/>
              <a:t> are all interrelated and the progression of humanitarian consequences does not always follow a linear sequence from the inability to access basic goods or services to the adoption of negative coping mechanisms and finally the impact of the previous on physical and mental well being. </a:t>
            </a:r>
            <a:endParaRPr lang="en-US" b="0" dirty="0">
              <a:effectLst/>
            </a:endParaRPr>
          </a:p>
          <a:p>
            <a:pPr rtl="0"/>
            <a:r>
              <a:rPr lang="en-US" sz="1200" dirty="0"/>
              <a:t>Feedback loops exist between the three sub pillars and each can contribute to negative outcomes in the other, e.g. disabilities or malnutrition can in turn lead to challenges in accessing basic goods and services, etc. Since it is difficult to understand what exactly precedes and contributes to what, attempts to understand causality effects between the humanitarian conditions sub pillars are not recommended. </a:t>
            </a:r>
            <a:endParaRPr lang="en-US" b="0" dirty="0">
              <a:effectLst/>
            </a:endParaRPr>
          </a:p>
          <a:p>
            <a:pPr rtl="0"/>
            <a:r>
              <a:rPr lang="en-US" sz="1200" dirty="0"/>
              <a:t>The severity in one </a:t>
            </a:r>
            <a:r>
              <a:rPr lang="en-US" sz="1200" dirty="0" err="1"/>
              <a:t>subpillar</a:t>
            </a:r>
            <a:r>
              <a:rPr lang="en-US" sz="1200" dirty="0"/>
              <a:t> taken individually or in isolation of other sub pillars is also not recommended for use, as it provides only a partial picture of people’s humanitarian conditions. For instance, a population group can present a good level of access to basic goods or services (living standards </a:t>
            </a:r>
            <a:r>
              <a:rPr lang="en-US" sz="1200" dirty="0" err="1"/>
              <a:t>subpillar</a:t>
            </a:r>
            <a:r>
              <a:rPr lang="en-US" sz="1200" dirty="0"/>
              <a:t>), but only because they started to engage in negative and irreversible coping strategies (coping mechanisms </a:t>
            </a:r>
            <a:r>
              <a:rPr lang="en-US" sz="1200" dirty="0" err="1"/>
              <a:t>subpillar</a:t>
            </a:r>
            <a:r>
              <a:rPr lang="en-US" sz="1200" dirty="0"/>
              <a:t>). Taken individually, the living standards severity score can also be easily misinterpreted. Only the three sub pillars taken together and aggregated into a final Humanitarian Condition narrative and score can reflect on the overall humanitarian conditions and their severity.</a:t>
            </a:r>
            <a:endParaRPr lang="en-US" b="0" dirty="0">
              <a:effectLst/>
            </a:endParaRPr>
          </a:p>
          <a:p>
            <a:endParaRPr lang="en-GB" dirty="0"/>
          </a:p>
          <a:p>
            <a:endParaRPr lang="en-GB" dirty="0"/>
          </a:p>
          <a:p>
            <a:r>
              <a:rPr lang="en-GB" dirty="0"/>
              <a:t>- </a:t>
            </a:r>
          </a:p>
          <a:p>
            <a:r>
              <a:rPr lang="fr-FR" dirty="0"/>
              <a:t>Notez que les sous-piliers des conditions humanitaires sont tous interdépendants et que la progression des conséquences humanitaires ne suit pas toujours une séquence linéaire allant de l’incapacité d’accéder aux biens ou services de base à l’adoption de mécanismes d’adaptation négatifs et enfin à l’impact de la précédente sur le bien-être physique et mental. 
Il existe des boucles de rétroaction entre les trois sous-piliers et chacun peut contribuer à des résultats négatifs dans l’autre, par exemple les handicaps ou la malnutrition peuvent à leur tour entraîner des difficultés d’accès aux biens et services de base, etc. Comme il est difficile de comprendre exactement ce qui précède et contribue à quoi, il n’est pas recommandé de tenter de comprendre les effets de causalité entre les sous-piliers des conditions humanitaires. 
La gravité d’un sous-pilier prise individuellement ou isolément d’autres sous-piliers n’est pas non plus recommandée, car elle ne donne qu’une image partielle de la situation humanitaire de la population. Par exemple, un groupe de population peut présenter un bon niveau d’accès aux biens ou services de base (sous-pilier du niveau de vie), mais seulement parce qu’il a commencé à s’engager dans des stratégies d’adaptation négatives et irréversibles (mécanismes d’adaptation </a:t>
            </a:r>
            <a:r>
              <a:rPr lang="fr-FR" dirty="0" err="1"/>
              <a:t>subpillaires</a:t>
            </a:r>
            <a:r>
              <a:rPr lang="fr-FR" dirty="0"/>
              <a:t>). Pris individuellement, le score de gravité du niveau de vie peut également être facilement mal interprété. Seuls les trois sous-piliers pris ensemble et regroupés dans un récit et un score finaux de la condition humanitaire peuvent refléter les conditions humanitaires globales et leur gravité.
</a:t>
            </a:r>
          </a:p>
          <a:p>
            <a:endParaRPr lang="fr-FR" dirty="0"/>
          </a:p>
          <a:p>
            <a:endParaRPr lang="fr-FR" dirty="0"/>
          </a:p>
          <a:p>
            <a:pPr marL="285730" indent="-285730">
              <a:spcAft>
                <a:spcPts val="600"/>
              </a:spcAft>
              <a:buFont typeface="Arial" panose="020B0604020202020204" pitchFamily="34" charset="0"/>
              <a:buChar char="•"/>
            </a:pPr>
            <a:r>
              <a:rPr lang="en-US" sz="1999" dirty="0">
                <a:latin typeface="Arial" panose="020B0604020202020204" pitchFamily="34" charset="0"/>
                <a:cs typeface="Arial" panose="020B0604020202020204" pitchFamily="34" charset="0"/>
              </a:rPr>
              <a:t>The Humanitarian Conditions </a:t>
            </a:r>
            <a:r>
              <a:rPr lang="en-US" sz="1999" dirty="0" err="1">
                <a:latin typeface="Arial" panose="020B0604020202020204" pitchFamily="34" charset="0"/>
                <a:cs typeface="Arial" panose="020B0604020202020204" pitchFamily="34" charset="0"/>
              </a:rPr>
              <a:t>subpillars</a:t>
            </a:r>
            <a:r>
              <a:rPr lang="en-US" sz="1999" dirty="0">
                <a:latin typeface="Arial" panose="020B0604020202020204" pitchFamily="34" charset="0"/>
                <a:cs typeface="Arial" panose="020B0604020202020204" pitchFamily="34" charset="0"/>
              </a:rPr>
              <a:t> are all interrelated.</a:t>
            </a:r>
          </a:p>
          <a:p>
            <a:pPr marL="285730" indent="-285730">
              <a:spcAft>
                <a:spcPts val="600"/>
              </a:spcAft>
              <a:buFont typeface="Arial" panose="020B0604020202020204" pitchFamily="34" charset="0"/>
              <a:buChar char="•"/>
            </a:pPr>
            <a:r>
              <a:rPr lang="en-US" sz="1999" dirty="0">
                <a:latin typeface="Arial" panose="020B0604020202020204" pitchFamily="34" charset="0"/>
                <a:cs typeface="Arial" panose="020B0604020202020204" pitchFamily="34" charset="0"/>
              </a:rPr>
              <a:t>The JIAF analysis is framed within an ‘analysis period’ for a given crisis, and for this analysis period, the unit of analysis is geographic areas and affected populations (sub-district, IDPs for example).</a:t>
            </a:r>
          </a:p>
          <a:p>
            <a:pPr marL="285730" indent="-285730">
              <a:spcAft>
                <a:spcPts val="600"/>
              </a:spcAft>
              <a:buFont typeface="Arial" panose="020B0604020202020204" pitchFamily="34" charset="0"/>
              <a:buChar char="•"/>
            </a:pPr>
            <a:r>
              <a:rPr lang="en-US" sz="1999" dirty="0">
                <a:latin typeface="Arial" panose="020B0604020202020204" pitchFamily="34" charset="0"/>
                <a:cs typeface="Arial" panose="020B0604020202020204" pitchFamily="34" charset="0"/>
              </a:rPr>
              <a:t>The Humanitarian Conditions </a:t>
            </a:r>
            <a:r>
              <a:rPr lang="en-US" sz="1999" dirty="0" err="1">
                <a:latin typeface="Arial" panose="020B0604020202020204" pitchFamily="34" charset="0"/>
                <a:cs typeface="Arial" panose="020B0604020202020204" pitchFamily="34" charset="0"/>
              </a:rPr>
              <a:t>Subpillars</a:t>
            </a:r>
            <a:r>
              <a:rPr lang="en-US" sz="1999" dirty="0">
                <a:latin typeface="Arial" panose="020B0604020202020204" pitchFamily="34" charset="0"/>
                <a:cs typeface="Arial" panose="020B0604020202020204" pitchFamily="34" charset="0"/>
              </a:rPr>
              <a:t> can (but not always) be seen as  a cycle, following a shock and its impact:</a:t>
            </a:r>
          </a:p>
          <a:p>
            <a:pPr marL="742897" lvl="1" indent="-285730">
              <a:spcAft>
                <a:spcPts val="600"/>
              </a:spcAft>
              <a:buFont typeface="Arial" panose="020B0604020202020204" pitchFamily="34" charset="0"/>
              <a:buChar char="•"/>
            </a:pPr>
            <a:r>
              <a:rPr lang="en-US" sz="1999" dirty="0">
                <a:latin typeface="Arial" panose="020B0604020202020204" pitchFamily="34" charset="0"/>
                <a:cs typeface="Arial" panose="020B0604020202020204" pitchFamily="34" charset="0"/>
              </a:rPr>
              <a:t>From having no problems, to having some issues with addressing basic needs,  to engaging in increasingly  negative coping strategies, ultimately leading to negative effects on their wellbeing. </a:t>
            </a:r>
          </a:p>
          <a:p>
            <a:pPr marL="285730" indent="-285730">
              <a:buFont typeface="Arial" panose="020B0604020202020204" pitchFamily="34" charset="0"/>
              <a:buChar char="•"/>
            </a:pPr>
            <a:r>
              <a:rPr lang="en-US" sz="1999" dirty="0">
                <a:latin typeface="Arial" panose="020B0604020202020204" pitchFamily="34" charset="0"/>
                <a:cs typeface="Arial" panose="020B0604020202020204" pitchFamily="34" charset="0"/>
              </a:rPr>
              <a:t>Feedback loops within one pillar, or between two can also be present – the progression is not always circular as described and many processes can be occurring simultaneously.</a:t>
            </a:r>
            <a:endParaRPr lang="en-GB" dirty="0"/>
          </a:p>
          <a:p>
            <a:endParaRPr lang="en-US" b="1" dirty="0"/>
          </a:p>
        </p:txBody>
      </p:sp>
      <p:sp>
        <p:nvSpPr>
          <p:cNvPr id="4" name="Slide Number Placeholder 3"/>
          <p:cNvSpPr>
            <a:spLocks noGrp="1"/>
          </p:cNvSpPr>
          <p:nvPr>
            <p:ph type="sldNum" sz="quarter" idx="5"/>
          </p:nvPr>
        </p:nvSpPr>
        <p:spPr/>
        <p:txBody>
          <a:bodyPr/>
          <a:lstStyle/>
          <a:p>
            <a:fld id="{32927D8C-00BC-CF4C-AFDE-BE4B24741797}" type="slidenum">
              <a:rPr lang="en-US" smtClean="0"/>
              <a:t>15</a:t>
            </a:fld>
            <a:endParaRPr lang="en-US"/>
          </a:p>
        </p:txBody>
      </p:sp>
    </p:spTree>
    <p:extLst>
      <p:ext uri="{BB962C8B-B14F-4D97-AF65-F5344CB8AC3E}">
        <p14:creationId xmlns:p14="http://schemas.microsoft.com/office/powerpoint/2010/main" val="685761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37590">
              <a:defRPr/>
            </a:pPr>
            <a:r>
              <a:rPr lang="en-US" sz="1200" dirty="0"/>
              <a:t>Measuring intersectoral severity (the degree of harm brought by all combined humanitarian consequences) is a central function of the JIAF and is achieved by applying the JIAF severity model, supported by the set JIAF Severity Scale</a:t>
            </a:r>
            <a:endParaRPr lang="en-GB" dirty="0"/>
          </a:p>
          <a:p>
            <a:pPr defTabSz="837590">
              <a:defRPr/>
            </a:pPr>
            <a:r>
              <a:rPr lang="en-GB" dirty="0"/>
              <a:t>All the indicators used in assessing the Humanitarian Conditions are scaled. The scales refer to the definitions overall seen here. </a:t>
            </a:r>
          </a:p>
          <a:p>
            <a:endParaRPr lang="en-GB" dirty="0"/>
          </a:p>
          <a:p>
            <a:pPr marL="342876" indent="-342876">
              <a:spcAft>
                <a:spcPts val="600"/>
              </a:spcAft>
              <a:buFont typeface="Arial" panose="020B0604020202020204" pitchFamily="34" charset="0"/>
              <a:buChar char="•"/>
              <a:defRPr/>
            </a:pPr>
            <a:r>
              <a:rPr lang="en-US" sz="1200" dirty="0">
                <a:latin typeface="Roboto" panose="02000000000000000000" pitchFamily="2" charset="0"/>
                <a:ea typeface="Roboto" panose="02000000000000000000" pitchFamily="2" charset="0"/>
              </a:rPr>
              <a:t>Measuring intersectoral severity is a central function of the JIAF</a:t>
            </a:r>
          </a:p>
          <a:p>
            <a:pPr marL="342876" indent="-342876">
              <a:spcAft>
                <a:spcPts val="600"/>
              </a:spcAft>
              <a:buFont typeface="Arial" panose="020B0604020202020204" pitchFamily="34" charset="0"/>
              <a:buChar char="•"/>
              <a:defRPr/>
            </a:pPr>
            <a:r>
              <a:rPr lang="en-US" sz="1200" dirty="0">
                <a:latin typeface="Roboto" panose="02000000000000000000" pitchFamily="2" charset="0"/>
                <a:ea typeface="Roboto" panose="02000000000000000000" pitchFamily="2" charset="0"/>
              </a:rPr>
              <a:t>Achieved by applying the JIAF severity model, supported by the set JIAF Severity Scale</a:t>
            </a:r>
            <a:endParaRPr lang="en-GB" sz="1200" dirty="0">
              <a:latin typeface="Roboto" panose="02000000000000000000" pitchFamily="2" charset="0"/>
              <a:ea typeface="Roboto" panose="02000000000000000000" pitchFamily="2" charset="0"/>
            </a:endParaRPr>
          </a:p>
          <a:p>
            <a:pPr marL="342876" indent="-342876">
              <a:spcAft>
                <a:spcPts val="600"/>
              </a:spcAft>
              <a:buFont typeface="Arial" panose="020B0604020202020204" pitchFamily="34" charset="0"/>
              <a:buChar char="•"/>
              <a:defRPr/>
            </a:pPr>
            <a:r>
              <a:rPr lang="en-GB" sz="1200" dirty="0">
                <a:latin typeface="Roboto" panose="02000000000000000000" pitchFamily="2" charset="0"/>
                <a:ea typeface="Roboto" panose="02000000000000000000" pitchFamily="2" charset="0"/>
              </a:rPr>
              <a:t>All the indicators used in assessing the Humanitarian Conditions are scaled. </a:t>
            </a:r>
          </a:p>
          <a:p>
            <a:pPr marL="342876" indent="-342876">
              <a:spcAft>
                <a:spcPts val="600"/>
              </a:spcAft>
              <a:buFont typeface="Arial" panose="020B0604020202020204" pitchFamily="34" charset="0"/>
              <a:buChar char="•"/>
              <a:defRPr/>
            </a:pPr>
            <a:r>
              <a:rPr lang="en-GB" sz="1200" dirty="0">
                <a:latin typeface="Roboto" panose="02000000000000000000" pitchFamily="2" charset="0"/>
                <a:ea typeface="Roboto" panose="02000000000000000000" pitchFamily="2" charset="0"/>
              </a:rPr>
              <a:t>The scales refer to the definitions overall seen here. </a:t>
            </a:r>
          </a:p>
          <a:p>
            <a:pPr marL="342876" indent="-342876">
              <a:spcAft>
                <a:spcPts val="600"/>
              </a:spcAft>
              <a:buFont typeface="Arial" panose="020B0604020202020204" pitchFamily="34" charset="0"/>
              <a:buChar char="•"/>
              <a:defRPr/>
            </a:pPr>
            <a:r>
              <a:rPr lang="en-US" sz="1200" dirty="0">
                <a:latin typeface="Roboto" panose="02000000000000000000" pitchFamily="2" charset="0"/>
                <a:ea typeface="Roboto" panose="02000000000000000000" pitchFamily="2" charset="0"/>
              </a:rPr>
              <a:t>When executed to its fullest potential, the methodology enables distribution of the total number of people in an area or affected group across the five severity classes.</a:t>
            </a:r>
            <a:endParaRPr lang="en-GB" sz="1200" dirty="0">
              <a:latin typeface="Roboto" panose="02000000000000000000" pitchFamily="2" charset="0"/>
              <a:ea typeface="Roboto" panose="02000000000000000000" pitchFamily="2" charset="0"/>
            </a:endParaRPr>
          </a:p>
          <a:p>
            <a:endParaRPr lang="en-US" dirty="0"/>
          </a:p>
          <a:p>
            <a:endParaRPr lang="en-US" dirty="0"/>
          </a:p>
          <a:p>
            <a:r>
              <a:rPr lang="en-US" dirty="0"/>
              <a:t>----------</a:t>
            </a:r>
          </a:p>
          <a:p>
            <a:endParaRPr lang="en-US" dirty="0"/>
          </a:p>
          <a:p>
            <a:endParaRPr lang="en-US" dirty="0"/>
          </a:p>
          <a:p>
            <a:pPr defTabSz="837590">
              <a:defRPr/>
            </a:pPr>
            <a:r>
              <a:rPr lang="fr-FR" sz="1200" dirty="0"/>
              <a:t>La mesure de la sévérité intersectorielle (le degré de préjudice causé par toutes les conséquences humanitaires combinées) est une fonction centrale du JIAF et est obtenue en appliquant le modèle de sévérité du JIAF, soutenu par l’échelle de gravité du JIAF 
Tous les indicateurs utilisés pour évaluer les conditions humanitaires ont une </a:t>
            </a:r>
            <a:r>
              <a:rPr lang="fr-FR" sz="1200" dirty="0" err="1"/>
              <a:t>echelle</a:t>
            </a:r>
            <a:r>
              <a:rPr lang="fr-FR" sz="1200" dirty="0"/>
              <a:t>. Les échelles se réfèrent aux définitions globales vues ici. 
</a:t>
            </a:r>
          </a:p>
          <a:p>
            <a:pPr marL="171450" indent="-171450" defTabSz="837590">
              <a:buFont typeface="Arial" panose="020B0604020202020204" pitchFamily="34" charset="0"/>
              <a:buChar char="•"/>
              <a:defRPr/>
            </a:pPr>
            <a:r>
              <a:rPr lang="fr-FR" sz="1200" dirty="0"/>
              <a:t>La mesure de la sévérité intersectorielle est une fonction centrale du JIAF
Obtenu en appliquant le modèle de gravité JIAF, pris en charge par l’échelle de gravité JIAF définie
Tous les indicateurs utilisés pour évaluer les conditions humanitaires sont mis à l’échelle. 
Les échelles se réfèrent aux définitions globales vues ici. 
Lorsqu’elle est exécutée à son plein potentiel, la méthodologie permet de répartir le nombre total de personnes dans une zone ou un groupe touché entre les cinq classes de sévérité.
</a:t>
            </a:r>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16</a:t>
            </a:fld>
            <a:endParaRPr lang="en-US"/>
          </a:p>
        </p:txBody>
      </p:sp>
    </p:spTree>
    <p:extLst>
      <p:ext uri="{BB962C8B-B14F-4D97-AF65-F5344CB8AC3E}">
        <p14:creationId xmlns:p14="http://schemas.microsoft.com/office/powerpoint/2010/main" val="2095114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total, there are 123 indicators in the reference table, with 97 indicators supporting the Humanitarian Conditions pillar</a:t>
            </a:r>
          </a:p>
          <a:p>
            <a:r>
              <a:rPr lang="en-US" dirty="0"/>
              <a:t>--------</a:t>
            </a:r>
            <a:r>
              <a:rPr lang="fr-FR" dirty="0"/>
              <a:t>
Au total, il y a 123 indicateurs dans le tableau de référence, dont 97 dans le pilier Conditions Humanitaires
</a:t>
            </a:r>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17</a:t>
            </a:fld>
            <a:endParaRPr lang="en-US"/>
          </a:p>
        </p:txBody>
      </p:sp>
    </p:spTree>
    <p:extLst>
      <p:ext uri="{BB962C8B-B14F-4D97-AF65-F5344CB8AC3E}">
        <p14:creationId xmlns:p14="http://schemas.microsoft.com/office/powerpoint/2010/main" val="1824290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scenarios (A and B) have been identified, for aggregation of indicators in the humanitarian conditions pillar, to obtain the initial, estimated JIAF </a:t>
            </a:r>
            <a:r>
              <a:rPr lang="en-US" dirty="0" err="1"/>
              <a:t>PiN</a:t>
            </a:r>
            <a:r>
              <a:rPr lang="en-US" dirty="0"/>
              <a:t> calculations. </a:t>
            </a:r>
          </a:p>
          <a:p>
            <a:r>
              <a:rPr lang="en-US" dirty="0"/>
              <a:t>The scenarios are determined based on the availability of JIAF indicator data, in particular whether data is available at household and/or area level.</a:t>
            </a:r>
          </a:p>
          <a:p>
            <a:r>
              <a:rPr lang="en-US" dirty="0"/>
              <a:t>Data Scenario A is easier to implement, more precise and allows for a full breakdown of population by severity class, which is not possible for Data Scenario B.</a:t>
            </a:r>
          </a:p>
          <a:p>
            <a:r>
              <a:rPr lang="en-US" sz="1200" kern="1200" dirty="0">
                <a:solidFill>
                  <a:schemeClr val="tx1"/>
                </a:solidFill>
                <a:effectLst/>
                <a:latin typeface="+mn-lt"/>
                <a:ea typeface="+mn-ea"/>
                <a:cs typeface="+mn-cs"/>
              </a:rPr>
              <a:t>However, scenario A shouldn’t be pushed, and no data should be discarded. If you have multiple data sources, and indicators are unlinked, you must use Scenario B</a:t>
            </a:r>
            <a:endParaRPr lang="en-US" dirty="0"/>
          </a:p>
          <a:p>
            <a:endParaRPr lang="en-GB" dirty="0"/>
          </a:p>
          <a:p>
            <a:r>
              <a:rPr lang="en-US" dirty="0"/>
              <a:t>Sectors can chose to recommend non MSNA data source and this should not encourage MSNAs – see guidance under 2.2.4 “if a specific JIAF household level indicator has multiple sources (e.g., MSNA and sector-specific assessment), the concerned sector should be able to decide which source should be used for that indicator (based on reliability, etc.)”</a:t>
            </a:r>
          </a:p>
          <a:p>
            <a:endParaRPr lang="en-US" dirty="0"/>
          </a:p>
          <a:p>
            <a:r>
              <a:rPr lang="en-US" dirty="0"/>
              <a:t>----------</a:t>
            </a:r>
          </a:p>
          <a:p>
            <a:endParaRPr lang="en-US" dirty="0"/>
          </a:p>
          <a:p>
            <a:r>
              <a:rPr lang="fr-FR" dirty="0"/>
              <a:t>Deux scénarios (A et B) ont été identifiés, pour l’agrégation des indicateurs dans le pilier des conditions humanitaires, afin d’obtenir les calculs initiaux estimés du PiN JIAF. 
Les scénarios sont déterminés en fonction de la disponibilité des données des indicateurs de la JIAF, en particulier de la question de savoir si les données sont disponibles au niveau des ménages et/ou de la région.</a:t>
            </a:r>
          </a:p>
          <a:p>
            <a:r>
              <a:rPr lang="fr-FR" dirty="0"/>
              <a:t>
Le scénario de données A est plus facile à mettre en œuvre, plus précis et permet une ventilation complète de la population par classe de gravité, ce qui n’est pas possible pour le scénario de données B.</a:t>
            </a:r>
          </a:p>
          <a:p>
            <a:r>
              <a:rPr lang="fr-FR" dirty="0"/>
              <a:t>
Toutefois, le scénario A ne doit pas être poussé et aucune donnée ne doit être ignorée. Si vous avez plusieurs sources de données et que les indicateurs ne sont pas liés, vous devez utiliser le scénario B</a:t>
            </a:r>
          </a:p>
          <a:p>
            <a:r>
              <a:rPr lang="fr-FR" dirty="0"/>
              <a:t>
Les secteurs peuvent choisir de recommander une source de données non MSNA et cela ne devrait pas encourager les MSNA – voir les orientations ai para 2.2.4 « si un indicateur spécifique au niveau des ménages du JIAF a plusieurs sources (par exemple, MSNA et évaluation sectorielle), le secteur concerné devrait être en mesure de décider quelle source devrait être utilisée pour cet indicateur (sur la base de la fiabilité, etc.) »
</a:t>
            </a:r>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21</a:t>
            </a:fld>
            <a:endParaRPr lang="en-US"/>
          </a:p>
        </p:txBody>
      </p:sp>
    </p:spTree>
    <p:extLst>
      <p:ext uri="{BB962C8B-B14F-4D97-AF65-F5344CB8AC3E}">
        <p14:creationId xmlns:p14="http://schemas.microsoft.com/office/powerpoint/2010/main" val="3085532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927D8C-00BC-CF4C-AFDE-BE4B24741797}" type="slidenum">
              <a:rPr lang="en-US" smtClean="0"/>
              <a:t>22</a:t>
            </a:fld>
            <a:endParaRPr lang="en-US"/>
          </a:p>
        </p:txBody>
      </p:sp>
    </p:spTree>
    <p:extLst>
      <p:ext uri="{BB962C8B-B14F-4D97-AF65-F5344CB8AC3E}">
        <p14:creationId xmlns:p14="http://schemas.microsoft.com/office/powerpoint/2010/main" val="3146269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23</a:t>
            </a:fld>
            <a:endParaRPr lang="en-US" dirty="0"/>
          </a:p>
        </p:txBody>
      </p:sp>
    </p:spTree>
    <p:extLst>
      <p:ext uri="{BB962C8B-B14F-4D97-AF65-F5344CB8AC3E}">
        <p14:creationId xmlns:p14="http://schemas.microsoft.com/office/powerpoint/2010/main" val="2150822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32927D8C-00BC-CF4C-AFDE-BE4B24741797}" type="slidenum">
              <a:rPr lang="en-US" smtClean="0"/>
              <a:t>24</a:t>
            </a:fld>
            <a:endParaRPr lang="en-US" dirty="0"/>
          </a:p>
        </p:txBody>
      </p:sp>
    </p:spTree>
    <p:extLst>
      <p:ext uri="{BB962C8B-B14F-4D97-AF65-F5344CB8AC3E}">
        <p14:creationId xmlns:p14="http://schemas.microsoft.com/office/powerpoint/2010/main" val="2260541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3</a:t>
            </a:fld>
            <a:endParaRPr lang="en-US"/>
          </a:p>
        </p:txBody>
      </p:sp>
    </p:spTree>
    <p:extLst>
      <p:ext uri="{BB962C8B-B14F-4D97-AF65-F5344CB8AC3E}">
        <p14:creationId xmlns:p14="http://schemas.microsoft.com/office/powerpoint/2010/main" val="238022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4</a:t>
            </a:fld>
            <a:endParaRPr lang="en-US"/>
          </a:p>
        </p:txBody>
      </p:sp>
    </p:spTree>
    <p:extLst>
      <p:ext uri="{BB962C8B-B14F-4D97-AF65-F5344CB8AC3E}">
        <p14:creationId xmlns:p14="http://schemas.microsoft.com/office/powerpoint/2010/main" val="1941907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dirty="0"/>
              <a:t>The JIAF is built around five main pillars, each of which contains different </a:t>
            </a:r>
            <a:r>
              <a:rPr lang="en-US" sz="1200" dirty="0" err="1"/>
              <a:t>subpillars</a:t>
            </a:r>
            <a:r>
              <a:rPr lang="en-US" sz="1200" dirty="0"/>
              <a:t>. </a:t>
            </a:r>
          </a:p>
          <a:p>
            <a:pPr rtl="0"/>
            <a:r>
              <a:rPr lang="en-US" sz="1200" dirty="0"/>
              <a:t>The main purpose of  pillars and </a:t>
            </a:r>
            <a:r>
              <a:rPr lang="en-US" sz="1200" dirty="0" err="1"/>
              <a:t>subpillars</a:t>
            </a:r>
            <a:r>
              <a:rPr lang="en-US" sz="1200" dirty="0"/>
              <a:t> is to help </a:t>
            </a:r>
            <a:r>
              <a:rPr lang="en-US" sz="1200" dirty="0" err="1"/>
              <a:t>organise</a:t>
            </a:r>
            <a:r>
              <a:rPr lang="en-US" sz="1200" dirty="0"/>
              <a:t> information, visualize relationships and bring a consistent structure to the analysis. </a:t>
            </a:r>
          </a:p>
          <a:p>
            <a:pPr rtl="0"/>
            <a:r>
              <a:rPr lang="en-US" sz="1200" dirty="0"/>
              <a:t>Put simply, the JIAF should help tell the story about how a population has been affected by a shock or stress in a consistent and comprehensive manner. </a:t>
            </a:r>
            <a:endParaRPr lang="en-US" dirty="0"/>
          </a:p>
          <a:p>
            <a:r>
              <a:rPr lang="en-US" dirty="0"/>
              <a:t>------------</a:t>
            </a:r>
          </a:p>
          <a:p>
            <a:endParaRPr lang="en-US" dirty="0"/>
          </a:p>
          <a:p>
            <a:pPr rtl="0"/>
            <a:r>
              <a:rPr lang="fr-FR" sz="1200" dirty="0"/>
              <a:t>Le JIAF est construit autour de cinq piliers principaux, chacun contenant différents sous-piliers. 
L’objectif principal des piliers et des sous-piliers est d’aider à organiser l’information, à visualiser les relations et à apporter une structure cohérente à l’analyse. 
En termes simples, le JIAF devrait aider à raconter l’histoire de la façon dont une population a été affectée par un choc ou un stress d’une manière cohérente et complète. 
</a:t>
            </a:r>
            <a:endParaRPr lang="en-US" dirty="0"/>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8</a:t>
            </a:fld>
            <a:endParaRPr lang="en-US"/>
          </a:p>
        </p:txBody>
      </p:sp>
    </p:spTree>
    <p:extLst>
      <p:ext uri="{BB962C8B-B14F-4D97-AF65-F5344CB8AC3E}">
        <p14:creationId xmlns:p14="http://schemas.microsoft.com/office/powerpoint/2010/main" val="381368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that you should try to have all info in each Pillar of the Framework disaggregated at the unit of analysis you are using.. </a:t>
            </a:r>
            <a:r>
              <a:rPr lang="en-GB" dirty="0" err="1"/>
              <a:t>I.e</a:t>
            </a:r>
            <a:r>
              <a:rPr lang="en-GB" dirty="0"/>
              <a:t> Admin 2, IDP / Host, etc. where relevant, and possible.</a:t>
            </a:r>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Notez</a:t>
            </a:r>
            <a:r>
              <a:rPr lang="en-GB" dirty="0"/>
              <a:t> que </a:t>
            </a:r>
            <a:r>
              <a:rPr lang="en-GB" dirty="0" err="1"/>
              <a:t>vous</a:t>
            </a:r>
            <a:r>
              <a:rPr lang="en-GB" dirty="0"/>
              <a:t> </a:t>
            </a:r>
            <a:r>
              <a:rPr lang="en-GB" dirty="0" err="1"/>
              <a:t>devriez</a:t>
            </a:r>
            <a:r>
              <a:rPr lang="en-GB" dirty="0"/>
              <a:t> essayer </a:t>
            </a:r>
            <a:r>
              <a:rPr lang="en-GB" dirty="0" err="1"/>
              <a:t>d’avoir</a:t>
            </a:r>
            <a:r>
              <a:rPr lang="en-GB" dirty="0"/>
              <a:t> </a:t>
            </a:r>
            <a:r>
              <a:rPr lang="en-GB" dirty="0" err="1"/>
              <a:t>toutes</a:t>
            </a:r>
            <a:r>
              <a:rPr lang="en-GB" dirty="0"/>
              <a:t> les </a:t>
            </a:r>
            <a:r>
              <a:rPr lang="en-GB" dirty="0" err="1"/>
              <a:t>informations</a:t>
            </a:r>
            <a:r>
              <a:rPr lang="en-GB" dirty="0"/>
              <a:t> dans </a:t>
            </a:r>
            <a:r>
              <a:rPr lang="en-GB" dirty="0" err="1"/>
              <a:t>chaque</a:t>
            </a:r>
            <a:r>
              <a:rPr lang="en-GB" dirty="0"/>
              <a:t> </a:t>
            </a:r>
            <a:r>
              <a:rPr lang="en-GB" dirty="0" err="1"/>
              <a:t>pilier</a:t>
            </a:r>
            <a:r>
              <a:rPr lang="en-GB" dirty="0"/>
              <a:t> du cadre </a:t>
            </a:r>
            <a:r>
              <a:rPr lang="en-GB" dirty="0" err="1"/>
              <a:t>désagrégées</a:t>
            </a:r>
            <a:r>
              <a:rPr lang="en-GB" dirty="0"/>
              <a:t> à </a:t>
            </a:r>
            <a:r>
              <a:rPr lang="en-GB" dirty="0" err="1"/>
              <a:t>l’unité</a:t>
            </a:r>
            <a:r>
              <a:rPr lang="en-GB" dirty="0"/>
              <a:t> </a:t>
            </a:r>
            <a:r>
              <a:rPr lang="en-GB" dirty="0" err="1"/>
              <a:t>d’analyse</a:t>
            </a:r>
            <a:r>
              <a:rPr lang="en-GB" dirty="0"/>
              <a:t> que </a:t>
            </a:r>
            <a:r>
              <a:rPr lang="en-GB" dirty="0" err="1"/>
              <a:t>vous</a:t>
            </a:r>
            <a:r>
              <a:rPr lang="en-GB" dirty="0"/>
              <a:t> </a:t>
            </a:r>
            <a:r>
              <a:rPr lang="en-GB" dirty="0" err="1"/>
              <a:t>utilisez</a:t>
            </a:r>
            <a:r>
              <a:rPr lang="en-GB" dirty="0"/>
              <a:t>. </a:t>
            </a:r>
            <a:r>
              <a:rPr lang="en-GB" dirty="0" err="1"/>
              <a:t>C’est</a:t>
            </a:r>
            <a:r>
              <a:rPr lang="en-GB" dirty="0"/>
              <a:t>-à-dire Admin 2, IDP / </a:t>
            </a:r>
            <a:r>
              <a:rPr lang="en-GB" dirty="0" err="1"/>
              <a:t>Hôte</a:t>
            </a:r>
            <a:r>
              <a:rPr lang="en-GB" dirty="0"/>
              <a:t>, etc. le </a:t>
            </a:r>
            <a:r>
              <a:rPr lang="en-GB" dirty="0" err="1"/>
              <a:t>cas</a:t>
            </a:r>
            <a:r>
              <a:rPr lang="en-GB" dirty="0"/>
              <a:t> </a:t>
            </a:r>
            <a:r>
              <a:rPr lang="en-GB" dirty="0" err="1"/>
              <a:t>échéant</a:t>
            </a:r>
            <a:r>
              <a:rPr lang="en-GB" dirty="0"/>
              <a:t> et possible.
</a:t>
            </a:r>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9</a:t>
            </a:fld>
            <a:endParaRPr lang="en-US"/>
          </a:p>
        </p:txBody>
      </p:sp>
    </p:spTree>
    <p:extLst>
      <p:ext uri="{BB962C8B-B14F-4D97-AF65-F5344CB8AC3E}">
        <p14:creationId xmlns:p14="http://schemas.microsoft.com/office/powerpoint/2010/main" val="3027027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….UF </a:t>
            </a:r>
            <a:r>
              <a:rPr lang="en-GB" dirty="0" err="1"/>
              <a:t>subpillar</a:t>
            </a:r>
            <a:r>
              <a:rPr lang="en-GB" dirty="0"/>
              <a:t> is space to talk about WHY it is a shock. </a:t>
            </a:r>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10</a:t>
            </a:fld>
            <a:endParaRPr lang="en-US"/>
          </a:p>
        </p:txBody>
      </p:sp>
    </p:spTree>
    <p:extLst>
      <p:ext uri="{BB962C8B-B14F-4D97-AF65-F5344CB8AC3E}">
        <p14:creationId xmlns:p14="http://schemas.microsoft.com/office/powerpoint/2010/main" val="109022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a:t>
            </a:r>
          </a:p>
          <a:p>
            <a:r>
              <a:rPr lang="en-GB" dirty="0"/>
              <a:t>Impact on People: Internal Displacement – numbers, locations (from / to) etc. </a:t>
            </a:r>
          </a:p>
          <a:p>
            <a:r>
              <a:rPr lang="en-GB" dirty="0"/>
              <a:t>Impact on Systems: damage to communication infrastructure </a:t>
            </a:r>
          </a:p>
          <a:p>
            <a:r>
              <a:rPr lang="en-GB" dirty="0"/>
              <a:t>Impact on Access – cut off communities, bureaucratic impediments, etc. </a:t>
            </a:r>
          </a:p>
          <a:p>
            <a:endParaRPr lang="en-GB" dirty="0"/>
          </a:p>
          <a:p>
            <a:r>
              <a:rPr lang="en-GB" dirty="0"/>
              <a:t>----------</a:t>
            </a:r>
          </a:p>
          <a:p>
            <a:r>
              <a:rPr lang="fr-FR" dirty="0"/>
              <a:t>
Exemples: 
Impact sur les personnes : Déplacements internes – nombres, lieux (de /vers), etc. 
Impact sur les systèmes : dommages aux infrastructures de communication 
Impact sur l’accès – isolation des communautés, obstacles bureaucratiques, etc. 
</a:t>
            </a:r>
            <a:endParaRPr lang="en-GB" dirty="0"/>
          </a:p>
          <a:p>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11</a:t>
            </a:fld>
            <a:endParaRPr lang="en-US"/>
          </a:p>
        </p:txBody>
      </p:sp>
    </p:spTree>
    <p:extLst>
      <p:ext uri="{BB962C8B-B14F-4D97-AF65-F5344CB8AC3E}">
        <p14:creationId xmlns:p14="http://schemas.microsoft.com/office/powerpoint/2010/main" val="335884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Humanitarian Conditions Pillar is where the consequences of the shock/event’s impact on people are identified in terms of magnitude and analyzed in terms of severity. The severity of Humanitarian Conditions is estimated by taking into account three humanitarian consequences (</a:t>
            </a:r>
            <a:r>
              <a:rPr lang="en-US" dirty="0" err="1"/>
              <a:t>subpillars</a:t>
            </a:r>
            <a:r>
              <a:rPr lang="en-US" dirty="0"/>
              <a:t>, in the JIAF):</a:t>
            </a:r>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pilier des Conditions Humanitaires est l’endroit où les conséquences de l’impact du choc ou de l’événement sur les personnes sont identifiées en termes d’ampleur (magnitude) et analysées en termes de sévérité. La sévérité des conditions humanitaires est estimée en tenant compte de trois conséquences humanitaires (sous-piliers, dans le JIAF):
</a:t>
            </a:r>
            <a:endParaRPr lang="en-US" dirty="0"/>
          </a:p>
        </p:txBody>
      </p:sp>
      <p:sp>
        <p:nvSpPr>
          <p:cNvPr id="4" name="Slide Number Placeholder 3"/>
          <p:cNvSpPr>
            <a:spLocks noGrp="1"/>
          </p:cNvSpPr>
          <p:nvPr>
            <p:ph type="sldNum" sz="quarter" idx="5"/>
          </p:nvPr>
        </p:nvSpPr>
        <p:spPr/>
        <p:txBody>
          <a:bodyPr/>
          <a:lstStyle/>
          <a:p>
            <a:fld id="{32927D8C-00BC-CF4C-AFDE-BE4B24741797}" type="slidenum">
              <a:rPr lang="en-US" smtClean="0"/>
              <a:t>12</a:t>
            </a:fld>
            <a:endParaRPr lang="en-US"/>
          </a:p>
        </p:txBody>
      </p:sp>
    </p:spTree>
    <p:extLst>
      <p:ext uri="{BB962C8B-B14F-4D97-AF65-F5344CB8AC3E}">
        <p14:creationId xmlns:p14="http://schemas.microsoft.com/office/powerpoint/2010/main" val="1871709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7000"/>
              </a:lnSpc>
              <a:buClr>
                <a:srgbClr val="999999"/>
              </a:buClr>
              <a:buSzPts val="2635"/>
            </a:pPr>
            <a:r>
              <a:rPr lang="en-US" sz="1400" b="1" dirty="0">
                <a:latin typeface="Roboto" panose="02000000000000000000" pitchFamily="2" charset="0"/>
                <a:ea typeface="Roboto" panose="02000000000000000000" pitchFamily="2" charset="0"/>
                <a:cs typeface="Arial" panose="020B0604020202020204" pitchFamily="34" charset="0"/>
                <a:sym typeface="Calibri"/>
              </a:rPr>
              <a:t>The severity of Humanitarian Conditions is </a:t>
            </a:r>
          </a:p>
          <a:p>
            <a:pPr>
              <a:lnSpc>
                <a:spcPct val="97000"/>
              </a:lnSpc>
              <a:buClr>
                <a:srgbClr val="999999"/>
              </a:buClr>
              <a:buSzPts val="2635"/>
            </a:pPr>
            <a:r>
              <a:rPr lang="en-US" sz="1400" b="1" dirty="0">
                <a:latin typeface="Roboto" panose="02000000000000000000" pitchFamily="2" charset="0"/>
                <a:ea typeface="Roboto" panose="02000000000000000000" pitchFamily="2" charset="0"/>
                <a:cs typeface="Arial" panose="020B0604020202020204" pitchFamily="34" charset="0"/>
                <a:sym typeface="Calibri"/>
              </a:rPr>
              <a:t>estimated by taking into account three levels of consequences:</a:t>
            </a:r>
            <a:endParaRPr lang="en-US" sz="1400" dirty="0">
              <a:latin typeface="Roboto" panose="02000000000000000000" pitchFamily="2" charset="0"/>
              <a:ea typeface="Roboto" panose="02000000000000000000" pitchFamily="2" charset="0"/>
              <a:cs typeface="Arial" panose="020B0604020202020204" pitchFamily="34" charset="0"/>
            </a:endParaRPr>
          </a:p>
          <a:p>
            <a:pPr marL="285730" indent="-263506">
              <a:lnSpc>
                <a:spcPct val="97000"/>
              </a:lnSpc>
              <a:spcBef>
                <a:spcPts val="1110"/>
              </a:spcBef>
              <a:buClr>
                <a:srgbClr val="7F7F7F"/>
              </a:buClr>
              <a:buSzPts val="2200"/>
              <a:buFont typeface="Arial"/>
              <a:buChar char="•"/>
            </a:pPr>
            <a:r>
              <a:rPr lang="en-US" sz="1200" b="1" dirty="0">
                <a:latin typeface="Roboto" panose="02000000000000000000" pitchFamily="2" charset="0"/>
                <a:ea typeface="Roboto" panose="02000000000000000000" pitchFamily="2" charset="0"/>
                <a:cs typeface="Arial" panose="020B0604020202020204" pitchFamily="34" charset="0"/>
                <a:sym typeface="Calibri"/>
              </a:rPr>
              <a:t>Living standards: </a:t>
            </a:r>
            <a:r>
              <a:rPr lang="en-US" sz="1200" dirty="0">
                <a:latin typeface="Roboto" panose="02000000000000000000" pitchFamily="2" charset="0"/>
                <a:ea typeface="Roboto" panose="02000000000000000000" pitchFamily="2" charset="0"/>
                <a:cs typeface="Arial" panose="020B0604020202020204" pitchFamily="34" charset="0"/>
                <a:sym typeface="Calibri"/>
              </a:rPr>
              <a:t>Ability of the affected population to meet their </a:t>
            </a:r>
            <a:r>
              <a:rPr lang="en-US" sz="1200" b="1" dirty="0">
                <a:latin typeface="Roboto" panose="02000000000000000000" pitchFamily="2" charset="0"/>
                <a:ea typeface="Roboto" panose="02000000000000000000" pitchFamily="2" charset="0"/>
                <a:cs typeface="Arial" panose="020B0604020202020204" pitchFamily="34" charset="0"/>
                <a:sym typeface="Calibri"/>
              </a:rPr>
              <a:t>basic needs </a:t>
            </a:r>
            <a:r>
              <a:rPr lang="en-US" sz="1200" dirty="0">
                <a:latin typeface="Roboto" panose="02000000000000000000" pitchFamily="2" charset="0"/>
                <a:ea typeface="Roboto" panose="02000000000000000000" pitchFamily="2" charset="0"/>
                <a:cs typeface="Arial" panose="020B0604020202020204" pitchFamily="34" charset="0"/>
                <a:sym typeface="Calibri"/>
              </a:rPr>
              <a:t>for essential goods and services. </a:t>
            </a:r>
          </a:p>
          <a:p>
            <a:pPr marL="285730" indent="-263506">
              <a:lnSpc>
                <a:spcPct val="97000"/>
              </a:lnSpc>
              <a:spcBef>
                <a:spcPts val="1110"/>
              </a:spcBef>
              <a:buClr>
                <a:srgbClr val="7F7F7F"/>
              </a:buClr>
              <a:buSzPts val="2200"/>
              <a:buFont typeface="Arial"/>
              <a:buChar char="•"/>
            </a:pPr>
            <a:r>
              <a:rPr lang="en-US" sz="1200" b="1" dirty="0">
                <a:latin typeface="Roboto" panose="02000000000000000000" pitchFamily="2" charset="0"/>
                <a:ea typeface="Roboto" panose="02000000000000000000" pitchFamily="2" charset="0"/>
                <a:cs typeface="Arial" panose="020B0604020202020204" pitchFamily="34" charset="0"/>
                <a:sym typeface="Calibri"/>
              </a:rPr>
              <a:t>Coping mechanisms</a:t>
            </a:r>
            <a:r>
              <a:rPr lang="en-US" sz="1200" dirty="0">
                <a:latin typeface="Roboto" panose="02000000000000000000" pitchFamily="2" charset="0"/>
                <a:ea typeface="Roboto" panose="02000000000000000000" pitchFamily="2" charset="0"/>
                <a:cs typeface="Arial" panose="020B0604020202020204" pitchFamily="34" charset="0"/>
                <a:sym typeface="Calibri"/>
              </a:rPr>
              <a:t>: Degree to which people are coping or facing challenges with impact recovery. Coping mechanisms can be positive or negative. </a:t>
            </a:r>
          </a:p>
          <a:p>
            <a:pPr marL="285730" indent="-263506">
              <a:lnSpc>
                <a:spcPct val="97000"/>
              </a:lnSpc>
              <a:spcBef>
                <a:spcPts val="1110"/>
              </a:spcBef>
              <a:buClr>
                <a:srgbClr val="7F7F7F"/>
              </a:buClr>
              <a:buSzPts val="2200"/>
              <a:buFont typeface="Arial"/>
              <a:buChar char="•"/>
            </a:pPr>
            <a:r>
              <a:rPr lang="en-US" sz="1200" b="1" dirty="0">
                <a:latin typeface="Roboto" panose="02000000000000000000" pitchFamily="2" charset="0"/>
                <a:ea typeface="Roboto" panose="02000000000000000000" pitchFamily="2" charset="0"/>
                <a:cs typeface="Arial" panose="020B0604020202020204" pitchFamily="34" charset="0"/>
                <a:sym typeface="Calibri"/>
              </a:rPr>
              <a:t>Physical and Mental Wellbeing</a:t>
            </a:r>
            <a:r>
              <a:rPr lang="en-US" sz="1200" dirty="0">
                <a:latin typeface="Roboto" panose="02000000000000000000" pitchFamily="2" charset="0"/>
                <a:ea typeface="Roboto" panose="02000000000000000000" pitchFamily="2" charset="0"/>
                <a:cs typeface="Arial" panose="020B0604020202020204" pitchFamily="34" charset="0"/>
                <a:sym typeface="Calibri"/>
              </a:rPr>
              <a:t>: Measured by assessing the physical health of the affected population as well as its mental wellbeing, excess morbidity or mortality, malnutrition, psychosocial trauma, grave human rights violations.</a:t>
            </a:r>
            <a:endParaRPr lang="en-US" sz="1200" dirty="0">
              <a:latin typeface="Roboto" panose="02000000000000000000" pitchFamily="2" charset="0"/>
              <a:ea typeface="Roboto" panose="02000000000000000000" pitchFamily="2" charset="0"/>
              <a:cs typeface="Arial" panose="020B0604020202020204" pitchFamily="34" charset="0"/>
            </a:endParaRPr>
          </a:p>
          <a:p>
            <a:endParaRPr lang="en-US" dirty="0"/>
          </a:p>
          <a:p>
            <a:endParaRPr lang="fr-FR" dirty="0"/>
          </a:p>
          <a:p>
            <a:endParaRPr lang="fr-FR" dirty="0"/>
          </a:p>
          <a:p>
            <a:endParaRPr lang="fr-FR" dirty="0"/>
          </a:p>
          <a:p>
            <a:pPr>
              <a:lnSpc>
                <a:spcPct val="97000"/>
              </a:lnSpc>
              <a:buClr>
                <a:srgbClr val="999999"/>
              </a:buClr>
              <a:buSzPts val="2635"/>
            </a:pPr>
            <a:r>
              <a:rPr lang="fr-FR" sz="1400" b="1" dirty="0">
                <a:latin typeface="Roboto" panose="02000000000000000000" pitchFamily="2" charset="0"/>
                <a:ea typeface="Roboto" panose="02000000000000000000" pitchFamily="2" charset="0"/>
                <a:cs typeface="Arial" panose="020B0604020202020204" pitchFamily="34" charset="0"/>
                <a:sym typeface="Calibri"/>
              </a:rPr>
              <a:t>La sévérité des conditions humanitaires est 
estimé en tenant compte de trois niveaux de conséquences :</a:t>
            </a:r>
          </a:p>
          <a:p>
            <a:pPr>
              <a:lnSpc>
                <a:spcPct val="97000"/>
              </a:lnSpc>
              <a:buClr>
                <a:srgbClr val="999999"/>
              </a:buClr>
              <a:buSzPts val="2635"/>
            </a:pPr>
            <a:endParaRPr lang="fr-FR" sz="1400" b="1" dirty="0">
              <a:latin typeface="Roboto" panose="02000000000000000000" pitchFamily="2" charset="0"/>
              <a:ea typeface="Roboto" panose="02000000000000000000" pitchFamily="2" charset="0"/>
              <a:cs typeface="Arial" panose="020B0604020202020204" pitchFamily="34" charset="0"/>
              <a:sym typeface="Calibri"/>
            </a:endParaRPr>
          </a:p>
          <a:p>
            <a:pPr marL="457200" indent="-457200">
              <a:lnSpc>
                <a:spcPct val="97000"/>
              </a:lnSpc>
              <a:buClr>
                <a:srgbClr val="999999"/>
              </a:buClr>
              <a:buSzPts val="2635"/>
              <a:buFont typeface="Arial" panose="020B0604020202020204" pitchFamily="34" charset="0"/>
              <a:buChar char="•"/>
            </a:pPr>
            <a:r>
              <a:rPr lang="fr-FR" sz="1200" b="1" dirty="0">
                <a:latin typeface="Roboto" panose="02000000000000000000" pitchFamily="2" charset="0"/>
                <a:ea typeface="Roboto" panose="02000000000000000000" pitchFamily="2" charset="0"/>
                <a:cs typeface="Arial" panose="020B0604020202020204" pitchFamily="34" charset="0"/>
                <a:sym typeface="Calibri"/>
              </a:rPr>
              <a:t>Conditions de vie : </a:t>
            </a:r>
            <a:r>
              <a:rPr lang="fr-FR" sz="1200" dirty="0">
                <a:latin typeface="Roboto" panose="02000000000000000000" pitchFamily="2" charset="0"/>
                <a:ea typeface="Roboto" panose="02000000000000000000" pitchFamily="2" charset="0"/>
                <a:cs typeface="Arial" panose="020B0604020202020204" pitchFamily="34" charset="0"/>
                <a:sym typeface="Calibri"/>
              </a:rPr>
              <a:t>Capacité de la population touchée de satisfaire ses besoins fondamentaux en biens et services essentiels. </a:t>
            </a:r>
            <a:r>
              <a:rPr lang="fr-FR" sz="1200" b="1" dirty="0">
                <a:latin typeface="Roboto" panose="02000000000000000000" pitchFamily="2" charset="0"/>
                <a:ea typeface="Roboto" panose="02000000000000000000" pitchFamily="2" charset="0"/>
                <a:cs typeface="Arial" panose="020B0604020202020204" pitchFamily="34" charset="0"/>
                <a:sym typeface="Calibri"/>
              </a:rPr>
              <a:t>
Mécanismes d’adaptation : </a:t>
            </a:r>
            <a:r>
              <a:rPr lang="fr-FR" sz="1200" dirty="0">
                <a:latin typeface="Roboto" panose="02000000000000000000" pitchFamily="2" charset="0"/>
                <a:ea typeface="Roboto" panose="02000000000000000000" pitchFamily="2" charset="0"/>
                <a:cs typeface="Arial" panose="020B0604020202020204" pitchFamily="34" charset="0"/>
                <a:sym typeface="Calibri"/>
              </a:rPr>
              <a:t>Mesure dans laquelle les gens font face ou font face à des défis avec le rétablissement de l’impact. Les mécanismes d’adaptation peuvent être positifs ou négatifs. </a:t>
            </a:r>
            <a:r>
              <a:rPr lang="fr-FR" sz="1200" b="1" dirty="0">
                <a:latin typeface="Roboto" panose="02000000000000000000" pitchFamily="2" charset="0"/>
                <a:ea typeface="Roboto" panose="02000000000000000000" pitchFamily="2" charset="0"/>
                <a:cs typeface="Arial" panose="020B0604020202020204" pitchFamily="34" charset="0"/>
                <a:sym typeface="Calibri"/>
              </a:rPr>
              <a:t>
Bien-être physique et mental: </a:t>
            </a:r>
            <a:r>
              <a:rPr lang="fr-FR" sz="1200" dirty="0">
                <a:latin typeface="Roboto" panose="02000000000000000000" pitchFamily="2" charset="0"/>
                <a:ea typeface="Roboto" panose="02000000000000000000" pitchFamily="2" charset="0"/>
                <a:cs typeface="Arial" panose="020B0604020202020204" pitchFamily="34" charset="0"/>
                <a:sym typeface="Calibri"/>
              </a:rPr>
              <a:t>Mesuré en évaluant la santé physique de la population touchée ainsi que son bien-être mental, morbidité ou mortalité excessive, malnutrition, traumatisme psychosocial, violations graves des droits de l’homme.</a:t>
            </a:r>
            <a:endParaRPr lang="en-US" sz="1200" dirty="0">
              <a:latin typeface="Roboto" panose="02000000000000000000" pitchFamily="2" charset="0"/>
              <a:ea typeface="Roboto" panose="02000000000000000000" pitchFamily="2" charset="0"/>
              <a:cs typeface="Arial" panose="020B0604020202020204" pitchFamily="34" charset="0"/>
            </a:endParaRPr>
          </a:p>
          <a:p>
            <a:endParaRPr lang="fr-FR" dirty="0"/>
          </a:p>
        </p:txBody>
      </p:sp>
      <p:sp>
        <p:nvSpPr>
          <p:cNvPr id="4" name="Slide Number Placeholder 3"/>
          <p:cNvSpPr>
            <a:spLocks noGrp="1"/>
          </p:cNvSpPr>
          <p:nvPr>
            <p:ph type="sldNum" sz="quarter" idx="5"/>
          </p:nvPr>
        </p:nvSpPr>
        <p:spPr/>
        <p:txBody>
          <a:bodyPr/>
          <a:lstStyle/>
          <a:p>
            <a:fld id="{32927D8C-00BC-CF4C-AFDE-BE4B24741797}" type="slidenum">
              <a:rPr lang="en-US" smtClean="0"/>
              <a:t>13</a:t>
            </a:fld>
            <a:endParaRPr lang="en-US"/>
          </a:p>
        </p:txBody>
      </p:sp>
    </p:spTree>
    <p:extLst>
      <p:ext uri="{BB962C8B-B14F-4D97-AF65-F5344CB8AC3E}">
        <p14:creationId xmlns:p14="http://schemas.microsoft.com/office/powerpoint/2010/main" val="1825336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80A4BC-00C6-F545-BFA4-497EA8935125}"/>
              </a:ext>
            </a:extLst>
          </p:cNvPr>
          <p:cNvSpPr/>
          <p:nvPr userDrawn="1"/>
        </p:nvSpPr>
        <p:spPr>
          <a:xfrm>
            <a:off x="0" y="6273225"/>
            <a:ext cx="1219200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C3073D7-76B5-F641-B73A-7DFC9C4EBB1A}"/>
              </a:ext>
            </a:extLst>
          </p:cNvPr>
          <p:cNvSpPr/>
          <p:nvPr userDrawn="1"/>
        </p:nvSpPr>
        <p:spPr>
          <a:xfrm>
            <a:off x="0" y="0"/>
            <a:ext cx="5470725" cy="5195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DF8C6A01-1ABC-6647-99F1-61D561D2C89F}"/>
              </a:ext>
            </a:extLst>
          </p:cNvPr>
          <p:cNvSpPr>
            <a:spLocks noGrp="1"/>
          </p:cNvSpPr>
          <p:nvPr>
            <p:ph type="title"/>
          </p:nvPr>
        </p:nvSpPr>
        <p:spPr>
          <a:xfrm>
            <a:off x="667512" y="1532901"/>
            <a:ext cx="4087368" cy="2291487"/>
          </a:xfrm>
        </p:spPr>
        <p:txBody>
          <a:bodyPr anchor="t">
            <a:normAutofit/>
          </a:bodyPr>
          <a:lstStyle>
            <a:lvl1pPr>
              <a:defRPr sz="4000" b="0" i="0">
                <a:solidFill>
                  <a:srgbClr val="134373"/>
                </a:solidFill>
                <a:latin typeface="Roboto Slab" pitchFamily="2" charset="0"/>
                <a:ea typeface="Roboto Slab" pitchFamily="2" charset="0"/>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0CCA3774-27B8-044E-9665-900DD14CD276}"/>
              </a:ext>
            </a:extLst>
          </p:cNvPr>
          <p:cNvCxnSpPr>
            <a:cxnSpLocks/>
          </p:cNvCxnSpPr>
          <p:nvPr userDrawn="1"/>
        </p:nvCxnSpPr>
        <p:spPr>
          <a:xfrm>
            <a:off x="667512" y="4042745"/>
            <a:ext cx="4087368" cy="8047"/>
          </a:xfrm>
          <a:prstGeom prst="line">
            <a:avLst/>
          </a:prstGeom>
          <a:ln w="28575">
            <a:solidFill>
              <a:srgbClr val="408FDF"/>
            </a:solidFill>
          </a:ln>
        </p:spPr>
        <p:style>
          <a:lnRef idx="3">
            <a:schemeClr val="accent4"/>
          </a:lnRef>
          <a:fillRef idx="0">
            <a:schemeClr val="accent4"/>
          </a:fillRef>
          <a:effectRef idx="2">
            <a:schemeClr val="accent4"/>
          </a:effectRef>
          <a:fontRef idx="minor">
            <a:schemeClr val="tx1"/>
          </a:fontRef>
        </p:style>
      </p:cxnSp>
      <p:sp>
        <p:nvSpPr>
          <p:cNvPr id="20" name="Text Placeholder 2">
            <a:extLst>
              <a:ext uri="{FF2B5EF4-FFF2-40B4-BE49-F238E27FC236}">
                <a16:creationId xmlns:a16="http://schemas.microsoft.com/office/drawing/2014/main" id="{95C87E08-BEC0-814F-ACD0-4C13E5552E23}"/>
              </a:ext>
            </a:extLst>
          </p:cNvPr>
          <p:cNvSpPr>
            <a:spLocks noGrp="1"/>
          </p:cNvSpPr>
          <p:nvPr>
            <p:ph type="body" idx="1" hasCustomPrompt="1"/>
          </p:nvPr>
        </p:nvSpPr>
        <p:spPr>
          <a:xfrm>
            <a:off x="667512" y="4378469"/>
            <a:ext cx="4087368" cy="661588"/>
          </a:xfrm>
        </p:spPr>
        <p:txBody>
          <a:bodyPr>
            <a:normAutofit/>
          </a:bodyPr>
          <a:lstStyle>
            <a:lvl1pPr marL="0" indent="0">
              <a:buNone/>
              <a:defRPr sz="1600">
                <a:solidFill>
                  <a:srgbClr val="134373"/>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22" name="Picture 21" descr="Text&#10;&#10;Description automatically generated with medium confidence">
            <a:extLst>
              <a:ext uri="{FF2B5EF4-FFF2-40B4-BE49-F238E27FC236}">
                <a16:creationId xmlns:a16="http://schemas.microsoft.com/office/drawing/2014/main" id="{043FA71B-9000-2E45-AA33-EE2884580A49}"/>
              </a:ext>
            </a:extLst>
          </p:cNvPr>
          <p:cNvPicPr>
            <a:picLocks noChangeAspect="1"/>
          </p:cNvPicPr>
          <p:nvPr userDrawn="1"/>
        </p:nvPicPr>
        <p:blipFill>
          <a:blip r:embed="rId3"/>
          <a:stretch>
            <a:fillRect/>
          </a:stretch>
        </p:blipFill>
        <p:spPr>
          <a:xfrm>
            <a:off x="667512" y="842875"/>
            <a:ext cx="1428407" cy="471669"/>
          </a:xfrm>
          <a:prstGeom prst="rect">
            <a:avLst/>
          </a:prstGeom>
        </p:spPr>
      </p:pic>
    </p:spTree>
    <p:extLst>
      <p:ext uri="{BB962C8B-B14F-4D97-AF65-F5344CB8AC3E}">
        <p14:creationId xmlns:p14="http://schemas.microsoft.com/office/powerpoint/2010/main" val="1407444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6CE6A-959E-FA4D-AAAB-47F7CAD12F83}"/>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E15CE89-C81E-9B4C-8822-7FE6E13E8EA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12" name="Picture 11" descr="Text&#10;&#10;Description automatically generated with medium confidence">
            <a:extLst>
              <a:ext uri="{FF2B5EF4-FFF2-40B4-BE49-F238E27FC236}">
                <a16:creationId xmlns:a16="http://schemas.microsoft.com/office/drawing/2014/main" id="{15D71026-F120-F149-A73B-EE8782B1309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3" name="Straight Connector 12">
            <a:extLst>
              <a:ext uri="{FF2B5EF4-FFF2-40B4-BE49-F238E27FC236}">
                <a16:creationId xmlns:a16="http://schemas.microsoft.com/office/drawing/2014/main" id="{75E1D02F-1A81-3444-B010-95C258573948}"/>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99B74-A134-4E48-BB37-2E36EDB7B1DA}"/>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rgbClr val="134373"/>
                </a:solidFill>
                <a:latin typeface="Roboto Slab Light" pitchFamily="2" charset="0"/>
                <a:ea typeface="Roboto Slab Light" pitchFamily="2" charset="0"/>
              </a:rPr>
              <a:t>Joint Intersectoral Analysis Framework</a:t>
            </a:r>
            <a:endParaRPr lang="en-US" sz="1200" dirty="0">
              <a:solidFill>
                <a:srgbClr val="134373"/>
              </a:solidFill>
              <a:latin typeface="Roboto Slab Light" pitchFamily="2" charset="0"/>
              <a:ea typeface="Roboto Slab Light" pitchFamily="2" charset="0"/>
            </a:endParaRPr>
          </a:p>
        </p:txBody>
      </p:sp>
      <p:sp>
        <p:nvSpPr>
          <p:cNvPr id="15" name="Rectangle 14">
            <a:extLst>
              <a:ext uri="{FF2B5EF4-FFF2-40B4-BE49-F238E27FC236}">
                <a16:creationId xmlns:a16="http://schemas.microsoft.com/office/drawing/2014/main" id="{FDC8714B-471C-4E4C-B40F-925038C4F3CF}"/>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76DEE5AA-6A47-164C-A7EF-0E9034502F5F}"/>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Tree>
    <p:extLst>
      <p:ext uri="{BB962C8B-B14F-4D97-AF65-F5344CB8AC3E}">
        <p14:creationId xmlns:p14="http://schemas.microsoft.com/office/powerpoint/2010/main" val="2939773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BF4C3CFB-4EC8-4F44-AD60-BE8A84703B6A}"/>
              </a:ext>
            </a:extLst>
          </p:cNvPr>
          <p:cNvSpPr>
            <a:spLocks noGrp="1"/>
          </p:cNvSpPr>
          <p:nvPr>
            <p:ph type="pic" idx="1"/>
          </p:nvPr>
        </p:nvSpPr>
        <p:spPr>
          <a:xfrm>
            <a:off x="609670" y="592748"/>
            <a:ext cx="6012429" cy="56856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Rectangle 4">
            <a:extLst>
              <a:ext uri="{FF2B5EF4-FFF2-40B4-BE49-F238E27FC236}">
                <a16:creationId xmlns:a16="http://schemas.microsoft.com/office/drawing/2014/main" id="{19422EBF-C48D-B048-806E-ADFCC896CF42}"/>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BDE8BC3-0CC6-7441-8425-DBD834F83006}"/>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7" name="Picture 6" descr="Text&#10;&#10;Description automatically generated with medium confidence">
            <a:extLst>
              <a:ext uri="{FF2B5EF4-FFF2-40B4-BE49-F238E27FC236}">
                <a16:creationId xmlns:a16="http://schemas.microsoft.com/office/drawing/2014/main" id="{56264348-5745-2841-8D86-7C2ED8AD96A0}"/>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8" name="Straight Connector 7">
            <a:extLst>
              <a:ext uri="{FF2B5EF4-FFF2-40B4-BE49-F238E27FC236}">
                <a16:creationId xmlns:a16="http://schemas.microsoft.com/office/drawing/2014/main" id="{5AB1F5E0-3819-C648-A0FB-DAD3C1B9351B}"/>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F85C436-0423-7C45-927E-70129AFC06EC}"/>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rgbClr val="134373"/>
                </a:solidFill>
                <a:latin typeface="Roboto Slab Light" pitchFamily="2" charset="0"/>
                <a:ea typeface="Roboto Slab Light" pitchFamily="2" charset="0"/>
              </a:rPr>
              <a:t>Joint Intersectoral Analysis Framework</a:t>
            </a:r>
            <a:endParaRPr lang="en-US" sz="1200" dirty="0">
              <a:solidFill>
                <a:srgbClr val="134373"/>
              </a:solidFill>
              <a:latin typeface="Roboto Slab Light" pitchFamily="2" charset="0"/>
              <a:ea typeface="Roboto Slab Light" pitchFamily="2" charset="0"/>
            </a:endParaRPr>
          </a:p>
        </p:txBody>
      </p:sp>
      <p:sp>
        <p:nvSpPr>
          <p:cNvPr id="12" name="Text Placeholder 19">
            <a:extLst>
              <a:ext uri="{FF2B5EF4-FFF2-40B4-BE49-F238E27FC236}">
                <a16:creationId xmlns:a16="http://schemas.microsoft.com/office/drawing/2014/main" id="{EF07DAD7-F8B4-0944-B8B7-1C8347ECA308}"/>
              </a:ext>
            </a:extLst>
          </p:cNvPr>
          <p:cNvSpPr>
            <a:spLocks noGrp="1"/>
          </p:cNvSpPr>
          <p:nvPr>
            <p:ph type="body" sz="quarter" idx="10"/>
          </p:nvPr>
        </p:nvSpPr>
        <p:spPr>
          <a:xfrm>
            <a:off x="7250089" y="592748"/>
            <a:ext cx="3849688" cy="5685692"/>
          </a:xfrm>
        </p:spPr>
        <p:txBody>
          <a:bodyPr anchor="ctr">
            <a:normAutofit/>
          </a:bodyPr>
          <a:lstStyle>
            <a:lvl1pPr>
              <a:lnSpc>
                <a:spcPct val="120000"/>
              </a:lnSpc>
              <a:defRPr sz="2400" b="0" i="0">
                <a:solidFill>
                  <a:srgbClr val="134373"/>
                </a:solidFill>
                <a:latin typeface="Roboto Slab" pitchFamily="2" charset="0"/>
                <a:ea typeface="Roboto Slab" pitchFamily="2" charset="0"/>
              </a:defRPr>
            </a:lvl1pPr>
            <a:lvl2pPr>
              <a:lnSpc>
                <a:spcPct val="120000"/>
              </a:lnSpc>
              <a:defRPr sz="2400" b="0" i="0">
                <a:solidFill>
                  <a:srgbClr val="134373"/>
                </a:solidFill>
                <a:latin typeface="Roboto Slab" pitchFamily="2" charset="0"/>
                <a:ea typeface="Roboto Slab" pitchFamily="2" charset="0"/>
              </a:defRPr>
            </a:lvl2pPr>
            <a:lvl3pPr>
              <a:lnSpc>
                <a:spcPct val="120000"/>
              </a:lnSpc>
              <a:defRPr sz="2400" b="0" i="0">
                <a:solidFill>
                  <a:srgbClr val="134373"/>
                </a:solidFill>
                <a:latin typeface="Roboto Slab" pitchFamily="2" charset="0"/>
                <a:ea typeface="Roboto Slab" pitchFamily="2" charset="0"/>
              </a:defRPr>
            </a:lvl3pPr>
            <a:lvl4pPr>
              <a:lnSpc>
                <a:spcPct val="120000"/>
              </a:lnSpc>
              <a:defRPr sz="2400" b="0" i="0">
                <a:solidFill>
                  <a:srgbClr val="134373"/>
                </a:solidFill>
                <a:latin typeface="Roboto Slab" pitchFamily="2" charset="0"/>
                <a:ea typeface="Roboto Slab" pitchFamily="2" charset="0"/>
              </a:defRPr>
            </a:lvl4pPr>
            <a:lvl5pPr>
              <a:lnSpc>
                <a:spcPct val="120000"/>
              </a:lnSpc>
              <a:defRPr sz="2400" b="0" i="0">
                <a:solidFill>
                  <a:srgbClr val="134373"/>
                </a:solidFill>
                <a:latin typeface="Roboto Slab" pitchFamily="2" charset="0"/>
                <a:ea typeface="Roboto Slab"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23726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4B6EF0-DB7B-3B44-BCE2-836B29AD63BF}"/>
              </a:ext>
            </a:extLst>
          </p:cNvPr>
          <p:cNvSpPr/>
          <p:nvPr userDrawn="1"/>
        </p:nvSpPr>
        <p:spPr>
          <a:xfrm>
            <a:off x="11780874" y="6436797"/>
            <a:ext cx="411125" cy="33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F836D9A-FCE4-2347-979F-A90581611E25}"/>
              </a:ext>
            </a:extLst>
          </p:cNvPr>
          <p:cNvSpPr/>
          <p:nvPr userDrawn="1"/>
        </p:nvSpPr>
        <p:spPr>
          <a:xfrm>
            <a:off x="11797122" y="6474636"/>
            <a:ext cx="319318" cy="261610"/>
          </a:xfrm>
          <a:prstGeom prst="rect">
            <a:avLst/>
          </a:prstGeom>
        </p:spPr>
        <p:txBody>
          <a:bodyPr wrap="none">
            <a:spAutoFit/>
          </a:bodyPr>
          <a:lstStyle/>
          <a:p>
            <a:pPr algn="r"/>
            <a:fld id="{2374247F-E2DB-B846-9226-D3AB6C20A961}" type="slidenum">
              <a:rPr lang="en-US" sz="1100" smtClean="0">
                <a:solidFill>
                  <a:srgbClr val="408FDF"/>
                </a:solidFill>
                <a:latin typeface="Roboto Slab Light" pitchFamily="2" charset="0"/>
                <a:ea typeface="Roboto Slab Light" pitchFamily="2" charset="0"/>
              </a:rPr>
              <a:t>‹#›</a:t>
            </a:fld>
            <a:endParaRPr lang="en-US" sz="1100" dirty="0">
              <a:solidFill>
                <a:srgbClr val="408FDF"/>
              </a:solidFill>
              <a:latin typeface="Roboto Slab Light" pitchFamily="2" charset="0"/>
              <a:ea typeface="Roboto Slab Light" pitchFamily="2" charset="0"/>
            </a:endParaRPr>
          </a:p>
        </p:txBody>
      </p:sp>
      <p:pic>
        <p:nvPicPr>
          <p:cNvPr id="11" name="Picture 10">
            <a:extLst>
              <a:ext uri="{FF2B5EF4-FFF2-40B4-BE49-F238E27FC236}">
                <a16:creationId xmlns:a16="http://schemas.microsoft.com/office/drawing/2014/main" id="{61EF09DA-EE72-0640-9A4E-4AC70AF34644}"/>
              </a:ext>
            </a:extLst>
          </p:cNvPr>
          <p:cNvPicPr>
            <a:picLocks noChangeAspect="1"/>
          </p:cNvPicPr>
          <p:nvPr userDrawn="1"/>
        </p:nvPicPr>
        <p:blipFill>
          <a:blip r:embed="rId3"/>
          <a:stretch>
            <a:fillRect/>
          </a:stretch>
        </p:blipFill>
        <p:spPr>
          <a:xfrm>
            <a:off x="11165470" y="6521697"/>
            <a:ext cx="526045" cy="166067"/>
          </a:xfrm>
          <a:prstGeom prst="rect">
            <a:avLst/>
          </a:prstGeom>
        </p:spPr>
      </p:pic>
      <p:sp>
        <p:nvSpPr>
          <p:cNvPr id="12" name="Rectangle 11">
            <a:extLst>
              <a:ext uri="{FF2B5EF4-FFF2-40B4-BE49-F238E27FC236}">
                <a16:creationId xmlns:a16="http://schemas.microsoft.com/office/drawing/2014/main" id="{C5D39DBC-C407-B741-B2F7-A6FC0CB22FCA}"/>
              </a:ext>
            </a:extLst>
          </p:cNvPr>
          <p:cNvSpPr/>
          <p:nvPr userDrawn="1"/>
        </p:nvSpPr>
        <p:spPr>
          <a:xfrm>
            <a:off x="6362499" y="-7676"/>
            <a:ext cx="5829502" cy="587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13" name="Straight Connector 12">
            <a:extLst>
              <a:ext uri="{FF2B5EF4-FFF2-40B4-BE49-F238E27FC236}">
                <a16:creationId xmlns:a16="http://schemas.microsoft.com/office/drawing/2014/main" id="{E4AC78C9-F4FA-6B47-8E87-255A3EDA9D7C}"/>
              </a:ext>
            </a:extLst>
          </p:cNvPr>
          <p:cNvCxnSpPr>
            <a:cxnSpLocks/>
          </p:cNvCxnSpPr>
          <p:nvPr userDrawn="1"/>
        </p:nvCxnSpPr>
        <p:spPr>
          <a:xfrm>
            <a:off x="311529"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16F211-5A7E-8643-9F15-6AFEE8665ED5}"/>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dirty="0">
                <a:solidFill>
                  <a:schemeClr val="bg1"/>
                </a:solidFill>
                <a:latin typeface="Roboto Slab" pitchFamily="2" charset="0"/>
                <a:ea typeface="Roboto Slab" pitchFamily="2" charset="0"/>
              </a:rPr>
              <a:t>JIAF</a:t>
            </a:r>
            <a:endParaRPr lang="en-US" sz="1200" dirty="0">
              <a:solidFill>
                <a:schemeClr val="bg1"/>
              </a:solidFill>
              <a:latin typeface="Roboto Slab" pitchFamily="2" charset="0"/>
              <a:ea typeface="Roboto Slab" pitchFamily="2" charset="0"/>
            </a:endParaRPr>
          </a:p>
        </p:txBody>
      </p:sp>
      <p:sp>
        <p:nvSpPr>
          <p:cNvPr id="15" name="Title 1">
            <a:extLst>
              <a:ext uri="{FF2B5EF4-FFF2-40B4-BE49-F238E27FC236}">
                <a16:creationId xmlns:a16="http://schemas.microsoft.com/office/drawing/2014/main" id="{623E688E-9233-DE46-B230-E2D410C66044}"/>
              </a:ext>
            </a:extLst>
          </p:cNvPr>
          <p:cNvSpPr>
            <a:spLocks noGrp="1"/>
          </p:cNvSpPr>
          <p:nvPr>
            <p:ph type="title"/>
          </p:nvPr>
        </p:nvSpPr>
        <p:spPr>
          <a:xfrm>
            <a:off x="1344168" y="1113900"/>
            <a:ext cx="3657599" cy="3163475"/>
          </a:xfrm>
        </p:spPr>
        <p:txBody>
          <a:bodyPr anchor="ctr">
            <a:normAutofit/>
          </a:bodyPr>
          <a:lstStyle>
            <a:lvl1pPr>
              <a:defRPr sz="4000" b="0" i="0">
                <a:solidFill>
                  <a:schemeClr val="bg1"/>
                </a:solidFill>
                <a:latin typeface="Roboto Slab" pitchFamily="2" charset="0"/>
                <a:ea typeface="Roboto Slab" pitchFamily="2" charset="0"/>
              </a:defRPr>
            </a:lvl1pPr>
          </a:lstStyle>
          <a:p>
            <a:r>
              <a:rPr lang="en-GB"/>
              <a:t>Click to edit Master title style</a:t>
            </a:r>
            <a:endParaRPr lang="en-US"/>
          </a:p>
        </p:txBody>
      </p:sp>
      <p:sp>
        <p:nvSpPr>
          <p:cNvPr id="17" name="Text Placeholder 19">
            <a:extLst>
              <a:ext uri="{FF2B5EF4-FFF2-40B4-BE49-F238E27FC236}">
                <a16:creationId xmlns:a16="http://schemas.microsoft.com/office/drawing/2014/main" id="{BC73EB5A-CA8B-4C4F-BD82-803D7559AC8D}"/>
              </a:ext>
            </a:extLst>
          </p:cNvPr>
          <p:cNvSpPr>
            <a:spLocks noGrp="1"/>
          </p:cNvSpPr>
          <p:nvPr>
            <p:ph type="body" sz="quarter" idx="10"/>
          </p:nvPr>
        </p:nvSpPr>
        <p:spPr>
          <a:xfrm>
            <a:off x="7099766" y="832895"/>
            <a:ext cx="4183930" cy="4452337"/>
          </a:xfrm>
        </p:spPr>
        <p:txBody>
          <a:bodyPr anchor="ctr">
            <a:normAutofit/>
          </a:bodyPr>
          <a:lstStyle>
            <a:lvl1pPr>
              <a:lnSpc>
                <a:spcPct val="120000"/>
              </a:lnSpc>
              <a:defRPr sz="1800" b="0" i="0">
                <a:solidFill>
                  <a:srgbClr val="134373"/>
                </a:solidFill>
                <a:latin typeface="Roboto" panose="02000000000000000000" pitchFamily="2" charset="0"/>
                <a:ea typeface="Roboto" panose="02000000000000000000" pitchFamily="2" charset="0"/>
              </a:defRPr>
            </a:lvl1pPr>
            <a:lvl2pPr>
              <a:lnSpc>
                <a:spcPct val="120000"/>
              </a:lnSpc>
              <a:defRPr sz="1800" b="0" i="0">
                <a:solidFill>
                  <a:srgbClr val="134373"/>
                </a:solidFill>
                <a:latin typeface="Roboto" panose="02000000000000000000" pitchFamily="2" charset="0"/>
                <a:ea typeface="Roboto" panose="02000000000000000000" pitchFamily="2" charset="0"/>
              </a:defRPr>
            </a:lvl2pPr>
            <a:lvl3pPr>
              <a:lnSpc>
                <a:spcPct val="120000"/>
              </a:lnSpc>
              <a:defRPr sz="1800" b="0" i="0">
                <a:solidFill>
                  <a:srgbClr val="134373"/>
                </a:solidFill>
                <a:latin typeface="Roboto" panose="02000000000000000000" pitchFamily="2" charset="0"/>
                <a:ea typeface="Roboto" panose="02000000000000000000" pitchFamily="2" charset="0"/>
              </a:defRPr>
            </a:lvl3pPr>
            <a:lvl4pPr>
              <a:lnSpc>
                <a:spcPct val="120000"/>
              </a:lnSpc>
              <a:defRPr sz="1800" b="0" i="0">
                <a:solidFill>
                  <a:srgbClr val="134373"/>
                </a:solidFill>
                <a:latin typeface="Roboto" panose="02000000000000000000" pitchFamily="2" charset="0"/>
                <a:ea typeface="Roboto" panose="02000000000000000000" pitchFamily="2" charset="0"/>
              </a:defRPr>
            </a:lvl4pPr>
            <a:lvl5pPr>
              <a:lnSpc>
                <a:spcPct val="120000"/>
              </a:lnSpc>
              <a:defRPr sz="1800" b="0" i="0">
                <a:solidFill>
                  <a:srgbClr val="134373"/>
                </a:solidFill>
                <a:latin typeface="Roboto" panose="02000000000000000000" pitchFamily="2" charset="0"/>
                <a:ea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27907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E3DAF06-0770-D04F-B35F-6F49D8DB9BC6}"/>
              </a:ext>
            </a:extLst>
          </p:cNvPr>
          <p:cNvCxnSpPr>
            <a:cxnSpLocks/>
          </p:cNvCxnSpPr>
          <p:nvPr userDrawn="1"/>
        </p:nvCxnSpPr>
        <p:spPr>
          <a:xfrm>
            <a:off x="11850880"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FAF149C-9A78-CF47-9FF7-4BFE05389C16}"/>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chemeClr val="bg1"/>
                </a:solidFill>
                <a:latin typeface="Roboto Slab Light" pitchFamily="2" charset="0"/>
                <a:ea typeface="Roboto Slab Light" pitchFamily="2" charset="0"/>
              </a:rPr>
              <a:t>Joint Intersectoral Analysis Framework</a:t>
            </a:r>
            <a:endParaRPr lang="en-US" sz="1200" dirty="0">
              <a:solidFill>
                <a:schemeClr val="bg1"/>
              </a:solidFill>
              <a:latin typeface="Roboto Slab Light" pitchFamily="2" charset="0"/>
              <a:ea typeface="Roboto Slab Light" pitchFamily="2" charset="0"/>
            </a:endParaRPr>
          </a:p>
        </p:txBody>
      </p:sp>
      <p:pic>
        <p:nvPicPr>
          <p:cNvPr id="10" name="Picture 9">
            <a:extLst>
              <a:ext uri="{FF2B5EF4-FFF2-40B4-BE49-F238E27FC236}">
                <a16:creationId xmlns:a16="http://schemas.microsoft.com/office/drawing/2014/main" id="{AC97A9A4-ED7D-E34D-AD70-EE773F1DDFD2}"/>
              </a:ext>
            </a:extLst>
          </p:cNvPr>
          <p:cNvPicPr>
            <a:picLocks noChangeAspect="1"/>
          </p:cNvPicPr>
          <p:nvPr userDrawn="1"/>
        </p:nvPicPr>
        <p:blipFill>
          <a:blip r:embed="rId3"/>
          <a:stretch>
            <a:fillRect/>
          </a:stretch>
        </p:blipFill>
        <p:spPr>
          <a:xfrm>
            <a:off x="5047116" y="2381490"/>
            <a:ext cx="2097767" cy="662244"/>
          </a:xfrm>
          <a:prstGeom prst="rect">
            <a:avLst/>
          </a:prstGeom>
        </p:spPr>
      </p:pic>
      <p:sp>
        <p:nvSpPr>
          <p:cNvPr id="11" name="Title 1">
            <a:extLst>
              <a:ext uri="{FF2B5EF4-FFF2-40B4-BE49-F238E27FC236}">
                <a16:creationId xmlns:a16="http://schemas.microsoft.com/office/drawing/2014/main" id="{E3F0306A-83D4-FB43-B2EC-C44FF7C75292}"/>
              </a:ext>
            </a:extLst>
          </p:cNvPr>
          <p:cNvSpPr>
            <a:spLocks noGrp="1"/>
          </p:cNvSpPr>
          <p:nvPr>
            <p:ph type="title" hasCustomPrompt="1"/>
          </p:nvPr>
        </p:nvSpPr>
        <p:spPr>
          <a:xfrm>
            <a:off x="4177218" y="5715000"/>
            <a:ext cx="3837561" cy="840296"/>
          </a:xfrm>
        </p:spPr>
        <p:txBody>
          <a:bodyPr anchor="ctr"/>
          <a:lstStyle>
            <a:lvl1pPr algn="ctr">
              <a:defRPr sz="2000" b="0" i="0" spc="300">
                <a:solidFill>
                  <a:srgbClr val="134373"/>
                </a:solidFill>
                <a:latin typeface="Roboto" panose="02000000000000000000" pitchFamily="2" charset="0"/>
                <a:ea typeface="Roboto" panose="02000000000000000000" pitchFamily="2" charset="0"/>
              </a:defRPr>
            </a:lvl1pPr>
          </a:lstStyle>
          <a:p>
            <a:r>
              <a:rPr lang="en-GB"/>
              <a:t>CLICK TO EDIT MASTER TITLE STYLE</a:t>
            </a:r>
            <a:endParaRPr lang="en-US"/>
          </a:p>
        </p:txBody>
      </p:sp>
    </p:spTree>
    <p:extLst>
      <p:ext uri="{BB962C8B-B14F-4D97-AF65-F5344CB8AC3E}">
        <p14:creationId xmlns:p14="http://schemas.microsoft.com/office/powerpoint/2010/main" val="3046112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E1D7-6C4E-244E-98BB-AA9C5B4754D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6912191-B6E5-9B41-BA9B-9A95C4F1FB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E3CC644-81B4-DB44-987E-2E755EB212D2}"/>
              </a:ext>
            </a:extLst>
          </p:cNvPr>
          <p:cNvSpPr>
            <a:spLocks noGrp="1"/>
          </p:cNvSpPr>
          <p:nvPr>
            <p:ph type="dt" sz="half" idx="10"/>
          </p:nvPr>
        </p:nvSpPr>
        <p:spPr/>
        <p:txBody>
          <a:bodyPr/>
          <a:lstStyle/>
          <a:p>
            <a:fld id="{DB95EB0A-0C64-1347-BF84-BEFC4421CB78}" type="datetimeFigureOut">
              <a:rPr lang="en-US" smtClean="0"/>
              <a:t>27/08/2021</a:t>
            </a:fld>
            <a:endParaRPr lang="en-US" dirty="0"/>
          </a:p>
        </p:txBody>
      </p:sp>
      <p:sp>
        <p:nvSpPr>
          <p:cNvPr id="5" name="Footer Placeholder 4">
            <a:extLst>
              <a:ext uri="{FF2B5EF4-FFF2-40B4-BE49-F238E27FC236}">
                <a16:creationId xmlns:a16="http://schemas.microsoft.com/office/drawing/2014/main" id="{CFADF0D2-FF16-DA41-8EFC-590132A7AB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90B88-093A-2F4E-AF73-6244729E31B3}"/>
              </a:ext>
            </a:extLst>
          </p:cNvPr>
          <p:cNvSpPr>
            <a:spLocks noGrp="1"/>
          </p:cNvSpPr>
          <p:nvPr>
            <p:ph type="sldNum" sz="quarter" idx="12"/>
          </p:nvPr>
        </p:nvSpPr>
        <p:spPr/>
        <p:txBody>
          <a:bodyPr/>
          <a:lstStyle/>
          <a:p>
            <a:fld id="{BDCBC73C-7336-8B43-A84C-32DF919E7D08}" type="slidenum">
              <a:rPr lang="en-US" smtClean="0"/>
              <a:t>‹#›</a:t>
            </a:fld>
            <a:endParaRPr lang="en-US" dirty="0"/>
          </a:p>
        </p:txBody>
      </p:sp>
    </p:spTree>
    <p:extLst>
      <p:ext uri="{BB962C8B-B14F-4D97-AF65-F5344CB8AC3E}">
        <p14:creationId xmlns:p14="http://schemas.microsoft.com/office/powerpoint/2010/main" val="194990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31D1-EBE7-8B47-9162-8C0554ACCA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3DEB9D0-DE91-934D-AB0F-21308A8493F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31BD5E-7C3D-C34E-98C4-332856D60D1A}"/>
              </a:ext>
            </a:extLst>
          </p:cNvPr>
          <p:cNvSpPr>
            <a:spLocks noGrp="1"/>
          </p:cNvSpPr>
          <p:nvPr>
            <p:ph type="dt" sz="half" idx="10"/>
          </p:nvPr>
        </p:nvSpPr>
        <p:spPr/>
        <p:txBody>
          <a:bodyPr/>
          <a:lstStyle/>
          <a:p>
            <a:fld id="{DB95EB0A-0C64-1347-BF84-BEFC4421CB78}" type="datetimeFigureOut">
              <a:rPr lang="en-US" smtClean="0"/>
              <a:t>27/08/2021</a:t>
            </a:fld>
            <a:endParaRPr lang="en-US" dirty="0"/>
          </a:p>
        </p:txBody>
      </p:sp>
      <p:sp>
        <p:nvSpPr>
          <p:cNvPr id="5" name="Footer Placeholder 4">
            <a:extLst>
              <a:ext uri="{FF2B5EF4-FFF2-40B4-BE49-F238E27FC236}">
                <a16:creationId xmlns:a16="http://schemas.microsoft.com/office/drawing/2014/main" id="{CB830504-A1C4-EC43-B13A-6E5C4137BD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B86384-6C63-0E41-BDE9-47E16E7A91DA}"/>
              </a:ext>
            </a:extLst>
          </p:cNvPr>
          <p:cNvSpPr>
            <a:spLocks noGrp="1"/>
          </p:cNvSpPr>
          <p:nvPr>
            <p:ph type="sldNum" sz="quarter" idx="12"/>
          </p:nvPr>
        </p:nvSpPr>
        <p:spPr/>
        <p:txBody>
          <a:bodyPr/>
          <a:lstStyle/>
          <a:p>
            <a:fld id="{BDCBC73C-7336-8B43-A84C-32DF919E7D08}" type="slidenum">
              <a:rPr lang="en-US" smtClean="0"/>
              <a:t>‹#›</a:t>
            </a:fld>
            <a:endParaRPr lang="en-US" dirty="0"/>
          </a:p>
        </p:txBody>
      </p:sp>
    </p:spTree>
    <p:extLst>
      <p:ext uri="{BB962C8B-B14F-4D97-AF65-F5344CB8AC3E}">
        <p14:creationId xmlns:p14="http://schemas.microsoft.com/office/powerpoint/2010/main" val="681200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8BF28-84C4-BF42-8F2E-9DAF304F35C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AA4A9CE-FF60-604A-9DDF-7996B109AC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689F007-4163-5B47-AC56-C53407667B1F}"/>
              </a:ext>
            </a:extLst>
          </p:cNvPr>
          <p:cNvSpPr>
            <a:spLocks noGrp="1"/>
          </p:cNvSpPr>
          <p:nvPr>
            <p:ph type="dt" sz="half" idx="10"/>
          </p:nvPr>
        </p:nvSpPr>
        <p:spPr/>
        <p:txBody>
          <a:bodyPr/>
          <a:lstStyle/>
          <a:p>
            <a:fld id="{DB95EB0A-0C64-1347-BF84-BEFC4421CB78}" type="datetimeFigureOut">
              <a:rPr lang="en-US" smtClean="0"/>
              <a:t>27/08/2021</a:t>
            </a:fld>
            <a:endParaRPr lang="en-US" dirty="0"/>
          </a:p>
        </p:txBody>
      </p:sp>
      <p:sp>
        <p:nvSpPr>
          <p:cNvPr id="5" name="Footer Placeholder 4">
            <a:extLst>
              <a:ext uri="{FF2B5EF4-FFF2-40B4-BE49-F238E27FC236}">
                <a16:creationId xmlns:a16="http://schemas.microsoft.com/office/drawing/2014/main" id="{2143FC0E-A173-3747-B384-C4AF2C74C1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8AAEDF-5455-754A-A878-7BB13886EB98}"/>
              </a:ext>
            </a:extLst>
          </p:cNvPr>
          <p:cNvSpPr>
            <a:spLocks noGrp="1"/>
          </p:cNvSpPr>
          <p:nvPr>
            <p:ph type="sldNum" sz="quarter" idx="12"/>
          </p:nvPr>
        </p:nvSpPr>
        <p:spPr/>
        <p:txBody>
          <a:bodyPr/>
          <a:lstStyle/>
          <a:p>
            <a:fld id="{BDCBC73C-7336-8B43-A84C-32DF919E7D08}" type="slidenum">
              <a:rPr lang="en-US" smtClean="0"/>
              <a:t>‹#›</a:t>
            </a:fld>
            <a:endParaRPr lang="en-US" dirty="0"/>
          </a:p>
        </p:txBody>
      </p:sp>
    </p:spTree>
    <p:extLst>
      <p:ext uri="{BB962C8B-B14F-4D97-AF65-F5344CB8AC3E}">
        <p14:creationId xmlns:p14="http://schemas.microsoft.com/office/powerpoint/2010/main" val="2152345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43CC-71DD-2643-9044-3E51D54763A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2BB046-43A3-E049-8B85-9179240C235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2011652-DCC6-7046-B48C-0D0F162CF89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E069820-BDD8-DB42-A88B-232829C14036}"/>
              </a:ext>
            </a:extLst>
          </p:cNvPr>
          <p:cNvSpPr>
            <a:spLocks noGrp="1"/>
          </p:cNvSpPr>
          <p:nvPr>
            <p:ph type="dt" sz="half" idx="10"/>
          </p:nvPr>
        </p:nvSpPr>
        <p:spPr/>
        <p:txBody>
          <a:bodyPr/>
          <a:lstStyle/>
          <a:p>
            <a:fld id="{DB95EB0A-0C64-1347-BF84-BEFC4421CB78}" type="datetimeFigureOut">
              <a:rPr lang="en-US" smtClean="0"/>
              <a:t>27/08/2021</a:t>
            </a:fld>
            <a:endParaRPr lang="en-US" dirty="0"/>
          </a:p>
        </p:txBody>
      </p:sp>
      <p:sp>
        <p:nvSpPr>
          <p:cNvPr id="6" name="Footer Placeholder 5">
            <a:extLst>
              <a:ext uri="{FF2B5EF4-FFF2-40B4-BE49-F238E27FC236}">
                <a16:creationId xmlns:a16="http://schemas.microsoft.com/office/drawing/2014/main" id="{0301159E-6515-0444-ACE8-0002B0A4D6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B672A6-63FE-D040-A249-DEE57B477B50}"/>
              </a:ext>
            </a:extLst>
          </p:cNvPr>
          <p:cNvSpPr>
            <a:spLocks noGrp="1"/>
          </p:cNvSpPr>
          <p:nvPr>
            <p:ph type="sldNum" sz="quarter" idx="12"/>
          </p:nvPr>
        </p:nvSpPr>
        <p:spPr/>
        <p:txBody>
          <a:bodyPr/>
          <a:lstStyle/>
          <a:p>
            <a:fld id="{BDCBC73C-7336-8B43-A84C-32DF919E7D08}" type="slidenum">
              <a:rPr lang="en-US" smtClean="0"/>
              <a:t>‹#›</a:t>
            </a:fld>
            <a:endParaRPr lang="en-US" dirty="0"/>
          </a:p>
        </p:txBody>
      </p:sp>
    </p:spTree>
    <p:extLst>
      <p:ext uri="{BB962C8B-B14F-4D97-AF65-F5344CB8AC3E}">
        <p14:creationId xmlns:p14="http://schemas.microsoft.com/office/powerpoint/2010/main" val="2275468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42AA-3A06-964B-8CB6-5E5AB864F74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2443B1F-80D3-4E43-AB12-98363DD77C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CAFCBE5-034B-564F-9570-201C3E722E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E57CC88-0DA2-D146-8EDF-D44B9EC632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6AFFEF-574B-C741-A57C-4F8A387A55F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AFC9572-5D53-834D-9720-EA1C2A34783C}"/>
              </a:ext>
            </a:extLst>
          </p:cNvPr>
          <p:cNvSpPr>
            <a:spLocks noGrp="1"/>
          </p:cNvSpPr>
          <p:nvPr>
            <p:ph type="dt" sz="half" idx="10"/>
          </p:nvPr>
        </p:nvSpPr>
        <p:spPr/>
        <p:txBody>
          <a:bodyPr/>
          <a:lstStyle/>
          <a:p>
            <a:fld id="{DB95EB0A-0C64-1347-BF84-BEFC4421CB78}" type="datetimeFigureOut">
              <a:rPr lang="en-US" smtClean="0"/>
              <a:t>27/08/2021</a:t>
            </a:fld>
            <a:endParaRPr lang="en-US" dirty="0"/>
          </a:p>
        </p:txBody>
      </p:sp>
      <p:sp>
        <p:nvSpPr>
          <p:cNvPr id="8" name="Footer Placeholder 7">
            <a:extLst>
              <a:ext uri="{FF2B5EF4-FFF2-40B4-BE49-F238E27FC236}">
                <a16:creationId xmlns:a16="http://schemas.microsoft.com/office/drawing/2014/main" id="{761AA266-5095-3C46-AA55-EB1656B2FB9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C8CFFE-BD78-AE42-B861-C935EFDFC280}"/>
              </a:ext>
            </a:extLst>
          </p:cNvPr>
          <p:cNvSpPr>
            <a:spLocks noGrp="1"/>
          </p:cNvSpPr>
          <p:nvPr>
            <p:ph type="sldNum" sz="quarter" idx="12"/>
          </p:nvPr>
        </p:nvSpPr>
        <p:spPr/>
        <p:txBody>
          <a:bodyPr/>
          <a:lstStyle/>
          <a:p>
            <a:fld id="{BDCBC73C-7336-8B43-A84C-32DF919E7D08}" type="slidenum">
              <a:rPr lang="en-US" smtClean="0"/>
              <a:t>‹#›</a:t>
            </a:fld>
            <a:endParaRPr lang="en-US" dirty="0"/>
          </a:p>
        </p:txBody>
      </p:sp>
    </p:spTree>
    <p:extLst>
      <p:ext uri="{BB962C8B-B14F-4D97-AF65-F5344CB8AC3E}">
        <p14:creationId xmlns:p14="http://schemas.microsoft.com/office/powerpoint/2010/main" val="4201550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1938B-09D7-0C4B-9AEA-7818F68B2E5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F2A5FC4-D2FD-574A-9441-3CD2A0B6D872}"/>
              </a:ext>
            </a:extLst>
          </p:cNvPr>
          <p:cNvSpPr>
            <a:spLocks noGrp="1"/>
          </p:cNvSpPr>
          <p:nvPr>
            <p:ph type="dt" sz="half" idx="10"/>
          </p:nvPr>
        </p:nvSpPr>
        <p:spPr/>
        <p:txBody>
          <a:bodyPr/>
          <a:lstStyle/>
          <a:p>
            <a:fld id="{DB95EB0A-0C64-1347-BF84-BEFC4421CB78}" type="datetimeFigureOut">
              <a:rPr lang="en-US" smtClean="0"/>
              <a:t>27/08/2021</a:t>
            </a:fld>
            <a:endParaRPr lang="en-US" dirty="0"/>
          </a:p>
        </p:txBody>
      </p:sp>
      <p:sp>
        <p:nvSpPr>
          <p:cNvPr id="4" name="Footer Placeholder 3">
            <a:extLst>
              <a:ext uri="{FF2B5EF4-FFF2-40B4-BE49-F238E27FC236}">
                <a16:creationId xmlns:a16="http://schemas.microsoft.com/office/drawing/2014/main" id="{AA4FD53A-7AC9-4A4F-970E-4F860EBCFB9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14ADCF-E143-F342-B18E-28C4E3C76EAD}"/>
              </a:ext>
            </a:extLst>
          </p:cNvPr>
          <p:cNvSpPr>
            <a:spLocks noGrp="1"/>
          </p:cNvSpPr>
          <p:nvPr>
            <p:ph type="sldNum" sz="quarter" idx="12"/>
          </p:nvPr>
        </p:nvSpPr>
        <p:spPr/>
        <p:txBody>
          <a:bodyPr/>
          <a:lstStyle/>
          <a:p>
            <a:fld id="{BDCBC73C-7336-8B43-A84C-32DF919E7D08}" type="slidenum">
              <a:rPr lang="en-US" smtClean="0"/>
              <a:t>‹#›</a:t>
            </a:fld>
            <a:endParaRPr lang="en-US" dirty="0"/>
          </a:p>
        </p:txBody>
      </p:sp>
    </p:spTree>
    <p:extLst>
      <p:ext uri="{BB962C8B-B14F-4D97-AF65-F5344CB8AC3E}">
        <p14:creationId xmlns:p14="http://schemas.microsoft.com/office/powerpoint/2010/main" val="1663709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D39A8F-E982-8F43-93BD-7B6CB9D505EA}"/>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282FCF-400B-FA44-9D1E-8991BB75B173}"/>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9" name="Picture 8" descr="Text&#10;&#10;Description automatically generated with medium confidence">
            <a:extLst>
              <a:ext uri="{FF2B5EF4-FFF2-40B4-BE49-F238E27FC236}">
                <a16:creationId xmlns:a16="http://schemas.microsoft.com/office/drawing/2014/main" id="{9EA2E374-9C53-A241-B6D1-B68A2531A24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0" name="Straight Connector 9">
            <a:extLst>
              <a:ext uri="{FF2B5EF4-FFF2-40B4-BE49-F238E27FC236}">
                <a16:creationId xmlns:a16="http://schemas.microsoft.com/office/drawing/2014/main" id="{3E244212-F2AC-9E4B-9E6E-3843DC8F4F7D}"/>
              </a:ext>
            </a:extLst>
          </p:cNvPr>
          <p:cNvCxnSpPr>
            <a:cxnSpLocks/>
          </p:cNvCxnSpPr>
          <p:nvPr userDrawn="1"/>
        </p:nvCxnSpPr>
        <p:spPr>
          <a:xfrm>
            <a:off x="311529"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E436DCC-7E4E-A941-8ADC-DE71B6E0B489}"/>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dirty="0">
                <a:solidFill>
                  <a:srgbClr val="134373"/>
                </a:solidFill>
                <a:latin typeface="Roboto Slab" pitchFamily="2" charset="0"/>
                <a:ea typeface="Roboto Slab" pitchFamily="2" charset="0"/>
              </a:rPr>
              <a:t>JIAF</a:t>
            </a:r>
            <a:endParaRPr lang="en-US" sz="1200" dirty="0">
              <a:solidFill>
                <a:srgbClr val="134373"/>
              </a:solidFill>
              <a:latin typeface="Roboto Slab" pitchFamily="2" charset="0"/>
              <a:ea typeface="Roboto Slab" pitchFamily="2" charset="0"/>
            </a:endParaRPr>
          </a:p>
        </p:txBody>
      </p:sp>
    </p:spTree>
    <p:extLst>
      <p:ext uri="{BB962C8B-B14F-4D97-AF65-F5344CB8AC3E}">
        <p14:creationId xmlns:p14="http://schemas.microsoft.com/office/powerpoint/2010/main" val="873566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7E092-1522-A648-98D7-0E78910AD4C8}"/>
              </a:ext>
            </a:extLst>
          </p:cNvPr>
          <p:cNvSpPr>
            <a:spLocks noGrp="1"/>
          </p:cNvSpPr>
          <p:nvPr>
            <p:ph type="dt" sz="half" idx="10"/>
          </p:nvPr>
        </p:nvSpPr>
        <p:spPr/>
        <p:txBody>
          <a:bodyPr/>
          <a:lstStyle/>
          <a:p>
            <a:fld id="{DB95EB0A-0C64-1347-BF84-BEFC4421CB78}" type="datetimeFigureOut">
              <a:rPr lang="en-US" smtClean="0"/>
              <a:t>27/08/2021</a:t>
            </a:fld>
            <a:endParaRPr lang="en-US" dirty="0"/>
          </a:p>
        </p:txBody>
      </p:sp>
      <p:sp>
        <p:nvSpPr>
          <p:cNvPr id="3" name="Footer Placeholder 2">
            <a:extLst>
              <a:ext uri="{FF2B5EF4-FFF2-40B4-BE49-F238E27FC236}">
                <a16:creationId xmlns:a16="http://schemas.microsoft.com/office/drawing/2014/main" id="{5C143993-0D42-AF40-B8F8-81CECEE5BD3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488ABCD-95CC-8748-8463-54F61B9B7C3A}"/>
              </a:ext>
            </a:extLst>
          </p:cNvPr>
          <p:cNvSpPr>
            <a:spLocks noGrp="1"/>
          </p:cNvSpPr>
          <p:nvPr>
            <p:ph type="sldNum" sz="quarter" idx="12"/>
          </p:nvPr>
        </p:nvSpPr>
        <p:spPr/>
        <p:txBody>
          <a:bodyPr/>
          <a:lstStyle/>
          <a:p>
            <a:fld id="{BDCBC73C-7336-8B43-A84C-32DF919E7D08}" type="slidenum">
              <a:rPr lang="en-US" smtClean="0"/>
              <a:t>‹#›</a:t>
            </a:fld>
            <a:endParaRPr lang="en-US" dirty="0"/>
          </a:p>
        </p:txBody>
      </p:sp>
    </p:spTree>
    <p:extLst>
      <p:ext uri="{BB962C8B-B14F-4D97-AF65-F5344CB8AC3E}">
        <p14:creationId xmlns:p14="http://schemas.microsoft.com/office/powerpoint/2010/main" val="4036678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929A-0183-3348-BCD0-8B14894846A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0939CF4-C39E-AD41-9012-3DC0B378D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3968E6B-9136-6C4A-8374-6935CC1A77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397CA0-2BA2-7D41-A715-BC73510EB5E0}"/>
              </a:ext>
            </a:extLst>
          </p:cNvPr>
          <p:cNvSpPr>
            <a:spLocks noGrp="1"/>
          </p:cNvSpPr>
          <p:nvPr>
            <p:ph type="dt" sz="half" idx="10"/>
          </p:nvPr>
        </p:nvSpPr>
        <p:spPr/>
        <p:txBody>
          <a:bodyPr/>
          <a:lstStyle/>
          <a:p>
            <a:fld id="{DB95EB0A-0C64-1347-BF84-BEFC4421CB78}" type="datetimeFigureOut">
              <a:rPr lang="en-US" smtClean="0"/>
              <a:t>27/08/2021</a:t>
            </a:fld>
            <a:endParaRPr lang="en-US" dirty="0"/>
          </a:p>
        </p:txBody>
      </p:sp>
      <p:sp>
        <p:nvSpPr>
          <p:cNvPr id="6" name="Footer Placeholder 5">
            <a:extLst>
              <a:ext uri="{FF2B5EF4-FFF2-40B4-BE49-F238E27FC236}">
                <a16:creationId xmlns:a16="http://schemas.microsoft.com/office/drawing/2014/main" id="{101FC5F1-978B-8C4F-B645-B128B1A11B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0E36258-B755-E340-9463-CA72A67FA965}"/>
              </a:ext>
            </a:extLst>
          </p:cNvPr>
          <p:cNvSpPr>
            <a:spLocks noGrp="1"/>
          </p:cNvSpPr>
          <p:nvPr>
            <p:ph type="sldNum" sz="quarter" idx="12"/>
          </p:nvPr>
        </p:nvSpPr>
        <p:spPr/>
        <p:txBody>
          <a:bodyPr/>
          <a:lstStyle/>
          <a:p>
            <a:fld id="{BDCBC73C-7336-8B43-A84C-32DF919E7D08}" type="slidenum">
              <a:rPr lang="en-US" smtClean="0"/>
              <a:t>‹#›</a:t>
            </a:fld>
            <a:endParaRPr lang="en-US" dirty="0"/>
          </a:p>
        </p:txBody>
      </p:sp>
    </p:spTree>
    <p:extLst>
      <p:ext uri="{BB962C8B-B14F-4D97-AF65-F5344CB8AC3E}">
        <p14:creationId xmlns:p14="http://schemas.microsoft.com/office/powerpoint/2010/main" val="1682772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BB46-52D7-0A40-8939-469726A3A4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F911D1A-9774-A94D-9388-6FEA5CEA89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6C03FFD-F9B2-0148-947D-C6F849E47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FDD4A83-C4DC-DC40-B238-7573E890E2FE}"/>
              </a:ext>
            </a:extLst>
          </p:cNvPr>
          <p:cNvSpPr>
            <a:spLocks noGrp="1"/>
          </p:cNvSpPr>
          <p:nvPr>
            <p:ph type="dt" sz="half" idx="10"/>
          </p:nvPr>
        </p:nvSpPr>
        <p:spPr/>
        <p:txBody>
          <a:bodyPr/>
          <a:lstStyle/>
          <a:p>
            <a:fld id="{DB95EB0A-0C64-1347-BF84-BEFC4421CB78}" type="datetimeFigureOut">
              <a:rPr lang="en-US" smtClean="0"/>
              <a:t>27/08/2021</a:t>
            </a:fld>
            <a:endParaRPr lang="en-US" dirty="0"/>
          </a:p>
        </p:txBody>
      </p:sp>
      <p:sp>
        <p:nvSpPr>
          <p:cNvPr id="6" name="Footer Placeholder 5">
            <a:extLst>
              <a:ext uri="{FF2B5EF4-FFF2-40B4-BE49-F238E27FC236}">
                <a16:creationId xmlns:a16="http://schemas.microsoft.com/office/drawing/2014/main" id="{F2B02DDD-799F-6346-8EAD-589D637805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E4182C-4063-BC4B-8930-9AA6DE55219B}"/>
              </a:ext>
            </a:extLst>
          </p:cNvPr>
          <p:cNvSpPr>
            <a:spLocks noGrp="1"/>
          </p:cNvSpPr>
          <p:nvPr>
            <p:ph type="sldNum" sz="quarter" idx="12"/>
          </p:nvPr>
        </p:nvSpPr>
        <p:spPr/>
        <p:txBody>
          <a:bodyPr/>
          <a:lstStyle/>
          <a:p>
            <a:fld id="{BDCBC73C-7336-8B43-A84C-32DF919E7D08}" type="slidenum">
              <a:rPr lang="en-US" smtClean="0"/>
              <a:t>‹#›</a:t>
            </a:fld>
            <a:endParaRPr lang="en-US" dirty="0"/>
          </a:p>
        </p:txBody>
      </p:sp>
    </p:spTree>
    <p:extLst>
      <p:ext uri="{BB962C8B-B14F-4D97-AF65-F5344CB8AC3E}">
        <p14:creationId xmlns:p14="http://schemas.microsoft.com/office/powerpoint/2010/main" val="35645040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008BB-A915-9A46-90FE-945EEEA8B5C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D86E81-B63E-CF44-B823-2B9DD81E3F3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DBF9F8-E9C3-7F41-A41F-0868E359896C}"/>
              </a:ext>
            </a:extLst>
          </p:cNvPr>
          <p:cNvSpPr>
            <a:spLocks noGrp="1"/>
          </p:cNvSpPr>
          <p:nvPr>
            <p:ph type="dt" sz="half" idx="10"/>
          </p:nvPr>
        </p:nvSpPr>
        <p:spPr/>
        <p:txBody>
          <a:bodyPr/>
          <a:lstStyle/>
          <a:p>
            <a:fld id="{DB95EB0A-0C64-1347-BF84-BEFC4421CB78}" type="datetimeFigureOut">
              <a:rPr lang="en-US" smtClean="0"/>
              <a:t>27/08/2021</a:t>
            </a:fld>
            <a:endParaRPr lang="en-US" dirty="0"/>
          </a:p>
        </p:txBody>
      </p:sp>
      <p:sp>
        <p:nvSpPr>
          <p:cNvPr id="5" name="Footer Placeholder 4">
            <a:extLst>
              <a:ext uri="{FF2B5EF4-FFF2-40B4-BE49-F238E27FC236}">
                <a16:creationId xmlns:a16="http://schemas.microsoft.com/office/drawing/2014/main" id="{280DC9F7-67BD-2F4B-B686-6806E32436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CA79A5-55E9-DF49-AAFC-D81A82F2C340}"/>
              </a:ext>
            </a:extLst>
          </p:cNvPr>
          <p:cNvSpPr>
            <a:spLocks noGrp="1"/>
          </p:cNvSpPr>
          <p:nvPr>
            <p:ph type="sldNum" sz="quarter" idx="12"/>
          </p:nvPr>
        </p:nvSpPr>
        <p:spPr/>
        <p:txBody>
          <a:bodyPr/>
          <a:lstStyle/>
          <a:p>
            <a:fld id="{BDCBC73C-7336-8B43-A84C-32DF919E7D08}" type="slidenum">
              <a:rPr lang="en-US" smtClean="0"/>
              <a:t>‹#›</a:t>
            </a:fld>
            <a:endParaRPr lang="en-US" dirty="0"/>
          </a:p>
        </p:txBody>
      </p:sp>
    </p:spTree>
    <p:extLst>
      <p:ext uri="{BB962C8B-B14F-4D97-AF65-F5344CB8AC3E}">
        <p14:creationId xmlns:p14="http://schemas.microsoft.com/office/powerpoint/2010/main" val="356177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C8EFB8-2B32-A346-AD2C-9D0BBE23409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4B257F9-536F-2943-A733-04739D2A6E3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A5CA1B9-FE82-D543-AE38-5C0D6D30C171}"/>
              </a:ext>
            </a:extLst>
          </p:cNvPr>
          <p:cNvSpPr>
            <a:spLocks noGrp="1"/>
          </p:cNvSpPr>
          <p:nvPr>
            <p:ph type="dt" sz="half" idx="10"/>
          </p:nvPr>
        </p:nvSpPr>
        <p:spPr/>
        <p:txBody>
          <a:bodyPr/>
          <a:lstStyle/>
          <a:p>
            <a:fld id="{DB95EB0A-0C64-1347-BF84-BEFC4421CB78}" type="datetimeFigureOut">
              <a:rPr lang="en-US" smtClean="0"/>
              <a:t>27/08/2021</a:t>
            </a:fld>
            <a:endParaRPr lang="en-US" dirty="0"/>
          </a:p>
        </p:txBody>
      </p:sp>
      <p:sp>
        <p:nvSpPr>
          <p:cNvPr id="5" name="Footer Placeholder 4">
            <a:extLst>
              <a:ext uri="{FF2B5EF4-FFF2-40B4-BE49-F238E27FC236}">
                <a16:creationId xmlns:a16="http://schemas.microsoft.com/office/drawing/2014/main" id="{29D14BC7-76AE-B445-A7BC-30F5C80F20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10A6F1-2DC3-5D42-B16A-82F0D28311CE}"/>
              </a:ext>
            </a:extLst>
          </p:cNvPr>
          <p:cNvSpPr>
            <a:spLocks noGrp="1"/>
          </p:cNvSpPr>
          <p:nvPr>
            <p:ph type="sldNum" sz="quarter" idx="12"/>
          </p:nvPr>
        </p:nvSpPr>
        <p:spPr/>
        <p:txBody>
          <a:bodyPr/>
          <a:lstStyle/>
          <a:p>
            <a:fld id="{BDCBC73C-7336-8B43-A84C-32DF919E7D08}" type="slidenum">
              <a:rPr lang="en-US" smtClean="0"/>
              <a:t>‹#›</a:t>
            </a:fld>
            <a:endParaRPr lang="en-US" dirty="0"/>
          </a:p>
        </p:txBody>
      </p:sp>
    </p:spTree>
    <p:extLst>
      <p:ext uri="{BB962C8B-B14F-4D97-AF65-F5344CB8AC3E}">
        <p14:creationId xmlns:p14="http://schemas.microsoft.com/office/powerpoint/2010/main" val="293537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978B68-EEC7-DD46-8D0A-CA380F6F21FD}"/>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753223D-1E8A-0845-8F49-EC7421CC5283}"/>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9" name="Picture 8" descr="Text&#10;&#10;Description automatically generated with medium confidence">
            <a:extLst>
              <a:ext uri="{FF2B5EF4-FFF2-40B4-BE49-F238E27FC236}">
                <a16:creationId xmlns:a16="http://schemas.microsoft.com/office/drawing/2014/main" id="{F944C1F8-7370-6948-8711-13D6EAB29B0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0" name="Straight Connector 9">
            <a:extLst>
              <a:ext uri="{FF2B5EF4-FFF2-40B4-BE49-F238E27FC236}">
                <a16:creationId xmlns:a16="http://schemas.microsoft.com/office/drawing/2014/main" id="{8E4B7C45-7420-C54A-B9A1-F49C112EAAE5}"/>
              </a:ext>
            </a:extLst>
          </p:cNvPr>
          <p:cNvCxnSpPr>
            <a:cxnSpLocks/>
          </p:cNvCxnSpPr>
          <p:nvPr userDrawn="1"/>
        </p:nvCxnSpPr>
        <p:spPr>
          <a:xfrm>
            <a:off x="311529"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7ABE2E4-049E-F64E-8800-E959D4743BD7}"/>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dirty="0">
                <a:solidFill>
                  <a:schemeClr val="bg1"/>
                </a:solidFill>
                <a:latin typeface="Roboto Slab" pitchFamily="2" charset="0"/>
                <a:ea typeface="Roboto Slab" pitchFamily="2" charset="0"/>
              </a:rPr>
              <a:t>JIAF</a:t>
            </a:r>
            <a:endParaRPr lang="en-US" sz="1200" dirty="0">
              <a:solidFill>
                <a:schemeClr val="bg1"/>
              </a:solidFill>
              <a:latin typeface="Roboto Slab" pitchFamily="2" charset="0"/>
              <a:ea typeface="Roboto Slab" pitchFamily="2" charset="0"/>
            </a:endParaRPr>
          </a:p>
        </p:txBody>
      </p:sp>
      <p:sp>
        <p:nvSpPr>
          <p:cNvPr id="14" name="Rectangle 13">
            <a:extLst>
              <a:ext uri="{FF2B5EF4-FFF2-40B4-BE49-F238E27FC236}">
                <a16:creationId xmlns:a16="http://schemas.microsoft.com/office/drawing/2014/main" id="{A6F8A718-18E3-9C45-8AE2-3359DD7E37DA}"/>
              </a:ext>
            </a:extLst>
          </p:cNvPr>
          <p:cNvSpPr/>
          <p:nvPr userDrawn="1"/>
        </p:nvSpPr>
        <p:spPr>
          <a:xfrm>
            <a:off x="434638" y="2442116"/>
            <a:ext cx="4480536" cy="38363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a:extLst>
              <a:ext uri="{FF2B5EF4-FFF2-40B4-BE49-F238E27FC236}">
                <a16:creationId xmlns:a16="http://schemas.microsoft.com/office/drawing/2014/main" id="{344089A1-C925-8046-8FD7-57527D7384E1}"/>
              </a:ext>
            </a:extLst>
          </p:cNvPr>
          <p:cNvSpPr>
            <a:spLocks noGrp="1"/>
          </p:cNvSpPr>
          <p:nvPr>
            <p:ph type="pic" idx="1"/>
          </p:nvPr>
        </p:nvSpPr>
        <p:spPr>
          <a:xfrm>
            <a:off x="4915174" y="510226"/>
            <a:ext cx="7276825" cy="57682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Title 1">
            <a:extLst>
              <a:ext uri="{FF2B5EF4-FFF2-40B4-BE49-F238E27FC236}">
                <a16:creationId xmlns:a16="http://schemas.microsoft.com/office/drawing/2014/main" id="{F463EBE1-8B06-754A-B59B-00E6B6FDE6C5}"/>
              </a:ext>
            </a:extLst>
          </p:cNvPr>
          <p:cNvSpPr>
            <a:spLocks noGrp="1"/>
          </p:cNvSpPr>
          <p:nvPr>
            <p:ph type="title"/>
          </p:nvPr>
        </p:nvSpPr>
        <p:spPr>
          <a:xfrm>
            <a:off x="914401" y="3082565"/>
            <a:ext cx="3459636" cy="2696065"/>
          </a:xfrm>
        </p:spPr>
        <p:txBody>
          <a:bodyPr anchor="ctr">
            <a:normAutofit/>
          </a:bodyPr>
          <a:lstStyle>
            <a:lvl1pPr>
              <a:defRPr sz="4000" b="0" i="0">
                <a:solidFill>
                  <a:srgbClr val="134373"/>
                </a:solidFill>
                <a:latin typeface="Roboto Slab" pitchFamily="2" charset="0"/>
                <a:ea typeface="Roboto Slab" pitchFamily="2" charset="0"/>
              </a:defRPr>
            </a:lvl1pPr>
          </a:lstStyle>
          <a:p>
            <a:r>
              <a:rPr lang="en-GB"/>
              <a:t>Click to edit Master title style</a:t>
            </a:r>
            <a:endParaRPr lang="en-US"/>
          </a:p>
        </p:txBody>
      </p:sp>
    </p:spTree>
    <p:extLst>
      <p:ext uri="{BB962C8B-B14F-4D97-AF65-F5344CB8AC3E}">
        <p14:creationId xmlns:p14="http://schemas.microsoft.com/office/powerpoint/2010/main" val="11224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F6F607FC-A7AF-8F40-B285-1A7013E7B22F}"/>
              </a:ext>
            </a:extLst>
          </p:cNvPr>
          <p:cNvSpPr>
            <a:spLocks noGrp="1"/>
          </p:cNvSpPr>
          <p:nvPr>
            <p:ph type="pic" idx="1"/>
          </p:nvPr>
        </p:nvSpPr>
        <p:spPr>
          <a:xfrm>
            <a:off x="5549533" y="551890"/>
            <a:ext cx="6012430" cy="5726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Rectangle 7">
            <a:extLst>
              <a:ext uri="{FF2B5EF4-FFF2-40B4-BE49-F238E27FC236}">
                <a16:creationId xmlns:a16="http://schemas.microsoft.com/office/drawing/2014/main" id="{DB4DD3DA-1CD7-3842-83ED-8B95EBB346F4}"/>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DFE0983-EFEB-094A-B1AC-9861016753E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10" name="Picture 9" descr="Text&#10;&#10;Description automatically generated with medium confidence">
            <a:extLst>
              <a:ext uri="{FF2B5EF4-FFF2-40B4-BE49-F238E27FC236}">
                <a16:creationId xmlns:a16="http://schemas.microsoft.com/office/drawing/2014/main" id="{A49B8453-D533-584A-9298-37630E865499}"/>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1" name="Straight Connector 10">
            <a:extLst>
              <a:ext uri="{FF2B5EF4-FFF2-40B4-BE49-F238E27FC236}">
                <a16:creationId xmlns:a16="http://schemas.microsoft.com/office/drawing/2014/main" id="{8784687F-8ED2-8D49-B686-5054C3C6398D}"/>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D34E398-3095-834A-93CC-737637979C4B}"/>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rgbClr val="134373"/>
                </a:solidFill>
                <a:latin typeface="Roboto Slab Light" pitchFamily="2" charset="0"/>
                <a:ea typeface="Roboto Slab Light" pitchFamily="2" charset="0"/>
              </a:rPr>
              <a:t>Joint Intersectoral Analysis Framework</a:t>
            </a:r>
            <a:endParaRPr lang="en-US" sz="1200" dirty="0">
              <a:solidFill>
                <a:srgbClr val="134373"/>
              </a:solidFill>
              <a:latin typeface="Roboto Slab Light" pitchFamily="2" charset="0"/>
              <a:ea typeface="Roboto Slab Light" pitchFamily="2" charset="0"/>
            </a:endParaRPr>
          </a:p>
        </p:txBody>
      </p:sp>
      <p:sp>
        <p:nvSpPr>
          <p:cNvPr id="15" name="Rectangle 14">
            <a:extLst>
              <a:ext uri="{FF2B5EF4-FFF2-40B4-BE49-F238E27FC236}">
                <a16:creationId xmlns:a16="http://schemas.microsoft.com/office/drawing/2014/main" id="{BA097BD2-E7ED-A545-B4F1-9608BD4DB124}"/>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9">
            <a:extLst>
              <a:ext uri="{FF2B5EF4-FFF2-40B4-BE49-F238E27FC236}">
                <a16:creationId xmlns:a16="http://schemas.microsoft.com/office/drawing/2014/main" id="{1A2F603B-C923-C54D-B409-43AAFC1043F3}"/>
              </a:ext>
            </a:extLst>
          </p:cNvPr>
          <p:cNvSpPr>
            <a:spLocks noGrp="1"/>
          </p:cNvSpPr>
          <p:nvPr>
            <p:ph type="body" sz="quarter" idx="10"/>
          </p:nvPr>
        </p:nvSpPr>
        <p:spPr>
          <a:xfrm>
            <a:off x="799193" y="2505075"/>
            <a:ext cx="3849688" cy="3686175"/>
          </a:xfrm>
        </p:spPr>
        <p:txBody>
          <a:bodyPr anchor="ctr">
            <a:normAutofit/>
          </a:bodyPr>
          <a:lstStyle>
            <a:lvl1pPr>
              <a:lnSpc>
                <a:spcPct val="120000"/>
              </a:lnSpc>
              <a:defRPr sz="1800" b="0" i="0">
                <a:solidFill>
                  <a:srgbClr val="134373"/>
                </a:solidFill>
                <a:latin typeface="Roboto" panose="02000000000000000000" pitchFamily="2" charset="0"/>
                <a:ea typeface="Roboto" panose="02000000000000000000" pitchFamily="2" charset="0"/>
              </a:defRPr>
            </a:lvl1pPr>
            <a:lvl2pPr>
              <a:lnSpc>
                <a:spcPct val="120000"/>
              </a:lnSpc>
              <a:defRPr sz="1800" b="0" i="0">
                <a:solidFill>
                  <a:srgbClr val="134373"/>
                </a:solidFill>
                <a:latin typeface="Roboto" panose="02000000000000000000" pitchFamily="2" charset="0"/>
                <a:ea typeface="Roboto" panose="02000000000000000000" pitchFamily="2" charset="0"/>
              </a:defRPr>
            </a:lvl2pPr>
            <a:lvl3pPr>
              <a:lnSpc>
                <a:spcPct val="120000"/>
              </a:lnSpc>
              <a:defRPr sz="1800" b="0" i="0">
                <a:solidFill>
                  <a:srgbClr val="134373"/>
                </a:solidFill>
                <a:latin typeface="Roboto" panose="02000000000000000000" pitchFamily="2" charset="0"/>
                <a:ea typeface="Roboto" panose="02000000000000000000" pitchFamily="2" charset="0"/>
              </a:defRPr>
            </a:lvl3pPr>
            <a:lvl4pPr>
              <a:lnSpc>
                <a:spcPct val="120000"/>
              </a:lnSpc>
              <a:defRPr sz="1800" b="0" i="0">
                <a:solidFill>
                  <a:srgbClr val="134373"/>
                </a:solidFill>
                <a:latin typeface="Roboto" panose="02000000000000000000" pitchFamily="2" charset="0"/>
                <a:ea typeface="Roboto" panose="02000000000000000000" pitchFamily="2" charset="0"/>
              </a:defRPr>
            </a:lvl4pPr>
            <a:lvl5pPr>
              <a:lnSpc>
                <a:spcPct val="120000"/>
              </a:lnSpc>
              <a:defRPr sz="1800" b="0" i="0">
                <a:solidFill>
                  <a:srgbClr val="134373"/>
                </a:solidFill>
                <a:latin typeface="Roboto" panose="02000000000000000000" pitchFamily="2" charset="0"/>
                <a:ea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1">
            <a:extLst>
              <a:ext uri="{FF2B5EF4-FFF2-40B4-BE49-F238E27FC236}">
                <a16:creationId xmlns:a16="http://schemas.microsoft.com/office/drawing/2014/main" id="{9D017E8F-3703-7242-8B58-EA5AE9BCBC44}"/>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Tree>
    <p:extLst>
      <p:ext uri="{BB962C8B-B14F-4D97-AF65-F5344CB8AC3E}">
        <p14:creationId xmlns:p14="http://schemas.microsoft.com/office/powerpoint/2010/main" val="1886619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6C657C-8C53-384C-9B56-9D9140B6C58A}"/>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B317CF7D-E6FD-864B-97F7-C99734ECB071}"/>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
        <p:nvSpPr>
          <p:cNvPr id="8" name="Rectangle 7">
            <a:extLst>
              <a:ext uri="{FF2B5EF4-FFF2-40B4-BE49-F238E27FC236}">
                <a16:creationId xmlns:a16="http://schemas.microsoft.com/office/drawing/2014/main" id="{50939718-701D-7B4F-A22B-7D7486D4DBD9}"/>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12D343F-129E-CB4E-BA02-380E38AE137F}"/>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10" name="Picture 9" descr="Text&#10;&#10;Description automatically generated with medium confidence">
            <a:extLst>
              <a:ext uri="{FF2B5EF4-FFF2-40B4-BE49-F238E27FC236}">
                <a16:creationId xmlns:a16="http://schemas.microsoft.com/office/drawing/2014/main" id="{15A2BDE8-CACD-4644-9A28-E7EEF73428F8}"/>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1" name="Straight Connector 10">
            <a:extLst>
              <a:ext uri="{FF2B5EF4-FFF2-40B4-BE49-F238E27FC236}">
                <a16:creationId xmlns:a16="http://schemas.microsoft.com/office/drawing/2014/main" id="{DE929E17-A18D-9F48-911F-89B24434F292}"/>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0702F4-7599-A34A-9619-46EE6CDF3BF8}"/>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rgbClr val="134373"/>
                </a:solidFill>
                <a:latin typeface="Roboto Slab Light" pitchFamily="2" charset="0"/>
                <a:ea typeface="Roboto Slab Light" pitchFamily="2" charset="0"/>
              </a:rPr>
              <a:t>Joint Intersectoral Analysis Framework</a:t>
            </a:r>
            <a:endParaRPr lang="en-US" sz="1200" dirty="0">
              <a:solidFill>
                <a:srgbClr val="134373"/>
              </a:solidFill>
              <a:latin typeface="Roboto Slab Light" pitchFamily="2" charset="0"/>
              <a:ea typeface="Roboto Slab Light" pitchFamily="2" charset="0"/>
            </a:endParaRPr>
          </a:p>
        </p:txBody>
      </p:sp>
    </p:spTree>
    <p:extLst>
      <p:ext uri="{BB962C8B-B14F-4D97-AF65-F5344CB8AC3E}">
        <p14:creationId xmlns:p14="http://schemas.microsoft.com/office/powerpoint/2010/main" val="1213929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6CE6A-959E-FA4D-AAAB-47F7CAD12F83}"/>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E15CE89-C81E-9B4C-8822-7FE6E13E8EA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12" name="Picture 11" descr="Text&#10;&#10;Description automatically generated with medium confidence">
            <a:extLst>
              <a:ext uri="{FF2B5EF4-FFF2-40B4-BE49-F238E27FC236}">
                <a16:creationId xmlns:a16="http://schemas.microsoft.com/office/drawing/2014/main" id="{15D71026-F120-F149-A73B-EE8782B1309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3" name="Straight Connector 12">
            <a:extLst>
              <a:ext uri="{FF2B5EF4-FFF2-40B4-BE49-F238E27FC236}">
                <a16:creationId xmlns:a16="http://schemas.microsoft.com/office/drawing/2014/main" id="{75E1D02F-1A81-3444-B010-95C258573948}"/>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99B74-A134-4E48-BB37-2E36EDB7B1DA}"/>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rgbClr val="134373"/>
                </a:solidFill>
                <a:latin typeface="Roboto Slab Light" pitchFamily="2" charset="0"/>
                <a:ea typeface="Roboto Slab Light" pitchFamily="2" charset="0"/>
              </a:rPr>
              <a:t>Joint Intersectoral Analysis Framework</a:t>
            </a:r>
            <a:endParaRPr lang="en-US" sz="1200" dirty="0">
              <a:solidFill>
                <a:srgbClr val="134373"/>
              </a:solidFill>
              <a:latin typeface="Roboto Slab Light" pitchFamily="2" charset="0"/>
              <a:ea typeface="Roboto Slab Light" pitchFamily="2" charset="0"/>
            </a:endParaRPr>
          </a:p>
        </p:txBody>
      </p:sp>
      <p:sp>
        <p:nvSpPr>
          <p:cNvPr id="15" name="Rectangle 14">
            <a:extLst>
              <a:ext uri="{FF2B5EF4-FFF2-40B4-BE49-F238E27FC236}">
                <a16:creationId xmlns:a16="http://schemas.microsoft.com/office/drawing/2014/main" id="{FDC8714B-471C-4E4C-B40F-925038C4F3CF}"/>
              </a:ext>
            </a:extLst>
          </p:cNvPr>
          <p:cNvSpPr/>
          <p:nvPr userDrawn="1"/>
        </p:nvSpPr>
        <p:spPr>
          <a:xfrm>
            <a:off x="0" y="0"/>
            <a:ext cx="2353431" cy="2046197"/>
          </a:xfrm>
          <a:prstGeom prst="rect">
            <a:avLst/>
          </a:prstGeom>
          <a:solidFill>
            <a:srgbClr val="134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76DEE5AA-6A47-164C-A7EF-0E9034502F5F}"/>
              </a:ext>
            </a:extLst>
          </p:cNvPr>
          <p:cNvSpPr>
            <a:spLocks noGrp="1"/>
          </p:cNvSpPr>
          <p:nvPr>
            <p:ph type="title"/>
          </p:nvPr>
        </p:nvSpPr>
        <p:spPr>
          <a:xfrm>
            <a:off x="341119" y="365125"/>
            <a:ext cx="1652273" cy="1325563"/>
          </a:xfrm>
        </p:spPr>
        <p:txBody>
          <a:bodyPr anchor="ctr"/>
          <a:lstStyle>
            <a:lvl1pPr>
              <a:defRPr sz="2000" b="0" i="0">
                <a:solidFill>
                  <a:schemeClr val="bg1"/>
                </a:solidFill>
                <a:latin typeface="Roboto Slab" pitchFamily="2" charset="0"/>
                <a:ea typeface="Roboto Slab" pitchFamily="2" charset="0"/>
              </a:defRPr>
            </a:lvl1pPr>
          </a:lstStyle>
          <a:p>
            <a:r>
              <a:rPr lang="en-GB"/>
              <a:t>Click to edit Master title style</a:t>
            </a:r>
            <a:endParaRPr lang="en-US"/>
          </a:p>
        </p:txBody>
      </p:sp>
      <p:sp>
        <p:nvSpPr>
          <p:cNvPr id="9" name="Picture Placeholder 2">
            <a:extLst>
              <a:ext uri="{FF2B5EF4-FFF2-40B4-BE49-F238E27FC236}">
                <a16:creationId xmlns:a16="http://schemas.microsoft.com/office/drawing/2014/main" id="{5F06C71D-213F-064B-845F-624574B9110E}"/>
              </a:ext>
            </a:extLst>
          </p:cNvPr>
          <p:cNvSpPr>
            <a:spLocks noGrp="1"/>
          </p:cNvSpPr>
          <p:nvPr>
            <p:ph type="pic" idx="1"/>
          </p:nvPr>
        </p:nvSpPr>
        <p:spPr>
          <a:xfrm>
            <a:off x="5549533" y="551890"/>
            <a:ext cx="6012430" cy="57265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6" name="Text Placeholder 19">
            <a:extLst>
              <a:ext uri="{FF2B5EF4-FFF2-40B4-BE49-F238E27FC236}">
                <a16:creationId xmlns:a16="http://schemas.microsoft.com/office/drawing/2014/main" id="{F1E801D6-D859-7647-863C-F71BF2413E45}"/>
              </a:ext>
            </a:extLst>
          </p:cNvPr>
          <p:cNvSpPr>
            <a:spLocks noGrp="1"/>
          </p:cNvSpPr>
          <p:nvPr>
            <p:ph type="body" sz="quarter" idx="10"/>
          </p:nvPr>
        </p:nvSpPr>
        <p:spPr>
          <a:xfrm>
            <a:off x="799193" y="2505075"/>
            <a:ext cx="3849688" cy="3686175"/>
          </a:xfrm>
        </p:spPr>
        <p:txBody>
          <a:bodyPr anchor="ctr">
            <a:normAutofit/>
          </a:bodyPr>
          <a:lstStyle>
            <a:lvl1pPr>
              <a:lnSpc>
                <a:spcPct val="120000"/>
              </a:lnSpc>
              <a:defRPr sz="1800" b="0" i="0">
                <a:solidFill>
                  <a:srgbClr val="134373"/>
                </a:solidFill>
                <a:latin typeface="Roboto" panose="02000000000000000000" pitchFamily="2" charset="0"/>
                <a:ea typeface="Roboto" panose="02000000000000000000" pitchFamily="2" charset="0"/>
              </a:defRPr>
            </a:lvl1pPr>
            <a:lvl2pPr>
              <a:lnSpc>
                <a:spcPct val="120000"/>
              </a:lnSpc>
              <a:defRPr sz="1800" b="0" i="0">
                <a:solidFill>
                  <a:srgbClr val="134373"/>
                </a:solidFill>
                <a:latin typeface="Roboto" panose="02000000000000000000" pitchFamily="2" charset="0"/>
                <a:ea typeface="Roboto" panose="02000000000000000000" pitchFamily="2" charset="0"/>
              </a:defRPr>
            </a:lvl2pPr>
            <a:lvl3pPr>
              <a:lnSpc>
                <a:spcPct val="120000"/>
              </a:lnSpc>
              <a:defRPr sz="1800" b="0" i="0">
                <a:solidFill>
                  <a:srgbClr val="134373"/>
                </a:solidFill>
                <a:latin typeface="Roboto" panose="02000000000000000000" pitchFamily="2" charset="0"/>
                <a:ea typeface="Roboto" panose="02000000000000000000" pitchFamily="2" charset="0"/>
              </a:defRPr>
            </a:lvl3pPr>
            <a:lvl4pPr>
              <a:lnSpc>
                <a:spcPct val="120000"/>
              </a:lnSpc>
              <a:defRPr sz="1800" b="0" i="0">
                <a:solidFill>
                  <a:srgbClr val="134373"/>
                </a:solidFill>
                <a:latin typeface="Roboto" panose="02000000000000000000" pitchFamily="2" charset="0"/>
                <a:ea typeface="Roboto" panose="02000000000000000000" pitchFamily="2" charset="0"/>
              </a:defRPr>
            </a:lvl4pPr>
            <a:lvl5pPr>
              <a:lnSpc>
                <a:spcPct val="120000"/>
              </a:lnSpc>
              <a:defRPr sz="1800" b="0" i="0">
                <a:solidFill>
                  <a:srgbClr val="134373"/>
                </a:solidFill>
                <a:latin typeface="Roboto" panose="02000000000000000000" pitchFamily="2" charset="0"/>
                <a:ea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12138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86CE6A-959E-FA4D-AAAB-47F7CAD12F83}"/>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E15CE89-C81E-9B4C-8822-7FE6E13E8EA0}"/>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12" name="Picture 11" descr="Text&#10;&#10;Description automatically generated with medium confidence">
            <a:extLst>
              <a:ext uri="{FF2B5EF4-FFF2-40B4-BE49-F238E27FC236}">
                <a16:creationId xmlns:a16="http://schemas.microsoft.com/office/drawing/2014/main" id="{15D71026-F120-F149-A73B-EE8782B1309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3" name="Straight Connector 12">
            <a:extLst>
              <a:ext uri="{FF2B5EF4-FFF2-40B4-BE49-F238E27FC236}">
                <a16:creationId xmlns:a16="http://schemas.microsoft.com/office/drawing/2014/main" id="{75E1D02F-1A81-3444-B010-95C258573948}"/>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99B74-A134-4E48-BB37-2E36EDB7B1DA}"/>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rgbClr val="134373"/>
                </a:solidFill>
                <a:latin typeface="Roboto Slab Light" pitchFamily="2" charset="0"/>
                <a:ea typeface="Roboto Slab Light" pitchFamily="2" charset="0"/>
              </a:rPr>
              <a:t>Joint Intersectoral Analysis Framework</a:t>
            </a:r>
            <a:endParaRPr lang="en-US" sz="1200" dirty="0">
              <a:solidFill>
                <a:srgbClr val="134373"/>
              </a:solidFill>
              <a:latin typeface="Roboto Slab Light" pitchFamily="2" charset="0"/>
              <a:ea typeface="Roboto Slab Light" pitchFamily="2" charset="0"/>
            </a:endParaRPr>
          </a:p>
        </p:txBody>
      </p:sp>
    </p:spTree>
    <p:extLst>
      <p:ext uri="{BB962C8B-B14F-4D97-AF65-F5344CB8AC3E}">
        <p14:creationId xmlns:p14="http://schemas.microsoft.com/office/powerpoint/2010/main" val="3743151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939718-701D-7B4F-A22B-7D7486D4DBD9}"/>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12D343F-129E-CB4E-BA02-380E38AE137F}"/>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10" name="Picture 9" descr="Text&#10;&#10;Description automatically generated with medium confidence">
            <a:extLst>
              <a:ext uri="{FF2B5EF4-FFF2-40B4-BE49-F238E27FC236}">
                <a16:creationId xmlns:a16="http://schemas.microsoft.com/office/drawing/2014/main" id="{15A2BDE8-CACD-4644-9A28-E7EEF73428F8}"/>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1" name="Straight Connector 10">
            <a:extLst>
              <a:ext uri="{FF2B5EF4-FFF2-40B4-BE49-F238E27FC236}">
                <a16:creationId xmlns:a16="http://schemas.microsoft.com/office/drawing/2014/main" id="{DE929E17-A18D-9F48-911F-89B24434F292}"/>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0702F4-7599-A34A-9619-46EE6CDF3BF8}"/>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rgbClr val="134373"/>
                </a:solidFill>
                <a:latin typeface="Roboto Slab Light" pitchFamily="2" charset="0"/>
                <a:ea typeface="Roboto Slab Light" pitchFamily="2" charset="0"/>
              </a:rPr>
              <a:t>Joint Intersectoral Analysis Framework</a:t>
            </a:r>
            <a:endParaRPr lang="en-US" sz="1200" dirty="0">
              <a:solidFill>
                <a:srgbClr val="134373"/>
              </a:solidFill>
              <a:latin typeface="Roboto Slab Light" pitchFamily="2" charset="0"/>
              <a:ea typeface="Roboto Slab Light" pitchFamily="2" charset="0"/>
            </a:endParaRPr>
          </a:p>
        </p:txBody>
      </p:sp>
    </p:spTree>
    <p:extLst>
      <p:ext uri="{BB962C8B-B14F-4D97-AF65-F5344CB8AC3E}">
        <p14:creationId xmlns:p14="http://schemas.microsoft.com/office/powerpoint/2010/main" val="1433408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mage">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939718-701D-7B4F-A22B-7D7486D4DBD9}"/>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12D343F-129E-CB4E-BA02-380E38AE137F}"/>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dirty="0">
              <a:solidFill>
                <a:schemeClr val="bg1"/>
              </a:solidFill>
              <a:latin typeface="Roboto Slab Light" pitchFamily="2" charset="0"/>
              <a:ea typeface="Roboto Slab Light" pitchFamily="2" charset="0"/>
            </a:endParaRPr>
          </a:p>
        </p:txBody>
      </p:sp>
      <p:pic>
        <p:nvPicPr>
          <p:cNvPr id="10" name="Picture 9" descr="Text&#10;&#10;Description automatically generated with medium confidence">
            <a:extLst>
              <a:ext uri="{FF2B5EF4-FFF2-40B4-BE49-F238E27FC236}">
                <a16:creationId xmlns:a16="http://schemas.microsoft.com/office/drawing/2014/main" id="{15A2BDE8-CACD-4644-9A28-E7EEF73428F8}"/>
              </a:ext>
            </a:extLst>
          </p:cNvPr>
          <p:cNvPicPr>
            <a:picLocks noChangeAspect="1"/>
          </p:cNvPicPr>
          <p:nvPr userDrawn="1"/>
        </p:nvPicPr>
        <p:blipFill>
          <a:blip r:embed="rId2"/>
          <a:stretch>
            <a:fillRect/>
          </a:stretch>
        </p:blipFill>
        <p:spPr>
          <a:xfrm>
            <a:off x="11202395" y="6522407"/>
            <a:ext cx="502920" cy="166067"/>
          </a:xfrm>
          <a:prstGeom prst="rect">
            <a:avLst/>
          </a:prstGeom>
        </p:spPr>
      </p:pic>
      <p:cxnSp>
        <p:nvCxnSpPr>
          <p:cNvPr id="11" name="Straight Connector 10">
            <a:extLst>
              <a:ext uri="{FF2B5EF4-FFF2-40B4-BE49-F238E27FC236}">
                <a16:creationId xmlns:a16="http://schemas.microsoft.com/office/drawing/2014/main" id="{DE929E17-A18D-9F48-911F-89B24434F292}"/>
              </a:ext>
            </a:extLst>
          </p:cNvPr>
          <p:cNvCxnSpPr>
            <a:cxnSpLocks/>
          </p:cNvCxnSpPr>
          <p:nvPr userDrawn="1"/>
        </p:nvCxnSpPr>
        <p:spPr>
          <a:xfrm>
            <a:off x="11850880"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0702F4-7599-A34A-9619-46EE6CDF3BF8}"/>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dirty="0">
                <a:solidFill>
                  <a:srgbClr val="134373"/>
                </a:solidFill>
                <a:latin typeface="Roboto Slab Light" pitchFamily="2" charset="0"/>
                <a:ea typeface="Roboto Slab Light" pitchFamily="2" charset="0"/>
              </a:rPr>
              <a:t>Joint Intersectoral Analysis Framework</a:t>
            </a:r>
            <a:endParaRPr lang="en-US" sz="1200" dirty="0">
              <a:solidFill>
                <a:srgbClr val="134373"/>
              </a:solidFill>
              <a:latin typeface="Roboto Slab Light" pitchFamily="2" charset="0"/>
              <a:ea typeface="Roboto Slab Light" pitchFamily="2" charset="0"/>
            </a:endParaRPr>
          </a:p>
        </p:txBody>
      </p:sp>
    </p:spTree>
    <p:extLst>
      <p:ext uri="{BB962C8B-B14F-4D97-AF65-F5344CB8AC3E}">
        <p14:creationId xmlns:p14="http://schemas.microsoft.com/office/powerpoint/2010/main" val="1454056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ECBD9-2F34-0D44-92E9-246757809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5C06B2-DAC4-F746-8EF8-54A33A2A2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42512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72" r:id="rId6"/>
    <p:sldLayoutId id="2147483674" r:id="rId7"/>
    <p:sldLayoutId id="2147483675" r:id="rId8"/>
    <p:sldLayoutId id="2147483676" r:id="rId9"/>
    <p:sldLayoutId id="2147483653" r:id="rId10"/>
    <p:sldLayoutId id="2147483655" r:id="rId11"/>
    <p:sldLayoutId id="2147483656" r:id="rId12"/>
    <p:sldLayoutId id="21474836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4ECBD9-2F34-0D44-92E9-246757809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5C06B2-DAC4-F746-8EF8-54A33A2A2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F8F11AB-786B-CA42-A5E4-661938C07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5EB0A-0C64-1347-BF84-BEFC4421CB78}" type="datetimeFigureOut">
              <a:rPr lang="en-US" smtClean="0"/>
              <a:t>27/08/2021</a:t>
            </a:fld>
            <a:endParaRPr lang="en-US" dirty="0"/>
          </a:p>
        </p:txBody>
      </p:sp>
      <p:sp>
        <p:nvSpPr>
          <p:cNvPr id="5" name="Footer Placeholder 4">
            <a:extLst>
              <a:ext uri="{FF2B5EF4-FFF2-40B4-BE49-F238E27FC236}">
                <a16:creationId xmlns:a16="http://schemas.microsoft.com/office/drawing/2014/main" id="{E6197A6C-02F5-D84A-A714-DA87F10EB0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52B292A-5331-084C-B8AD-5B21E92D0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BC73C-7336-8B43-A84C-32DF919E7D08}" type="slidenum">
              <a:rPr lang="en-US" smtClean="0"/>
              <a:t>‹#›</a:t>
            </a:fld>
            <a:endParaRPr lang="en-US" dirty="0"/>
          </a:p>
        </p:txBody>
      </p:sp>
    </p:spTree>
    <p:extLst>
      <p:ext uri="{BB962C8B-B14F-4D97-AF65-F5344CB8AC3E}">
        <p14:creationId xmlns:p14="http://schemas.microsoft.com/office/powerpoint/2010/main" val="696780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emf"/><Relationship Id="rId18" Type="http://schemas.openxmlformats.org/officeDocument/2006/relationships/image" Target="../media/image24.emf"/><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emf"/><Relationship Id="rId2" Type="http://schemas.openxmlformats.org/officeDocument/2006/relationships/audio" Target="../media/media1.m4a"/><Relationship Id="rId16" Type="http://schemas.openxmlformats.org/officeDocument/2006/relationships/image" Target="../media/image22.emf"/><Relationship Id="rId20" Type="http://schemas.openxmlformats.org/officeDocument/2006/relationships/image" Target="../media/image26.png"/><Relationship Id="rId1" Type="http://schemas.microsoft.com/office/2007/relationships/media" Target="../media/media1.m4a"/><Relationship Id="rId6" Type="http://schemas.openxmlformats.org/officeDocument/2006/relationships/image" Target="../media/image12.png"/><Relationship Id="rId11" Type="http://schemas.openxmlformats.org/officeDocument/2006/relationships/image" Target="../media/image17.emf"/><Relationship Id="rId5" Type="http://schemas.openxmlformats.org/officeDocument/2006/relationships/image" Target="../media/image11.png"/><Relationship Id="rId15" Type="http://schemas.openxmlformats.org/officeDocument/2006/relationships/image" Target="../media/image21.emf"/><Relationship Id="rId10" Type="http://schemas.openxmlformats.org/officeDocument/2006/relationships/image" Target="../media/image16.emf"/><Relationship Id="rId19" Type="http://schemas.openxmlformats.org/officeDocument/2006/relationships/image" Target="../media/image25.png"/><Relationship Id="rId4" Type="http://schemas.openxmlformats.org/officeDocument/2006/relationships/notesSlide" Target="../notesSlides/notesSlide1.xml"/><Relationship Id="rId9" Type="http://schemas.openxmlformats.org/officeDocument/2006/relationships/image" Target="../media/image15.png"/><Relationship Id="rId14" Type="http://schemas.openxmlformats.org/officeDocument/2006/relationships/image" Target="../media/image20.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6.png"/><Relationship Id="rId5" Type="http://schemas.openxmlformats.org/officeDocument/2006/relationships/image" Target="../media/image36.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png"/><Relationship Id="rId5" Type="http://schemas.openxmlformats.org/officeDocument/2006/relationships/image" Target="../media/image37.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6.png"/><Relationship Id="rId5" Type="http://schemas.openxmlformats.org/officeDocument/2006/relationships/image" Target="../media/image37.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12" Type="http://schemas.openxmlformats.org/officeDocument/2006/relationships/image" Target="../media/image2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xml"/><Relationship Id="rId11" Type="http://schemas.openxmlformats.org/officeDocument/2006/relationships/image" Target="../media/image38.png"/><Relationship Id="rId5" Type="http://schemas.openxmlformats.org/officeDocument/2006/relationships/diagramData" Target="../diagrams/data1.xml"/><Relationship Id="rId10" Type="http://schemas.openxmlformats.org/officeDocument/2006/relationships/chart" Target="../charts/chart1.xml"/><Relationship Id="rId4" Type="http://schemas.openxmlformats.org/officeDocument/2006/relationships/notesSlide" Target="../notesSlides/notesSlide10.xml"/><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6.png"/><Relationship Id="rId5" Type="http://schemas.openxmlformats.org/officeDocument/2006/relationships/image" Target="../media/image39.emf"/><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30.png"/><Relationship Id="rId2" Type="http://schemas.openxmlformats.org/officeDocument/2006/relationships/audio" Target="../media/media17.m4a"/><Relationship Id="rId1" Type="http://schemas.microsoft.com/office/2007/relationships/media" Target="../media/media17.m4a"/><Relationship Id="rId5" Type="http://schemas.microsoft.com/office/2014/relationships/chartEx" Target="../charts/chartEx1.xml"/><Relationship Id="rId4" Type="http://schemas.openxmlformats.org/officeDocument/2006/relationships/notesSlide" Target="../notesSlides/notesSlide13.xml"/><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6.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6.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6.pn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6.png"/><Relationship Id="rId4" Type="http://schemas.openxmlformats.org/officeDocument/2006/relationships/image" Target="../media/image42.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png"/><Relationship Id="rId5" Type="http://schemas.openxmlformats.org/officeDocument/2006/relationships/image" Target="../media/image43.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6.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8" Type="http://schemas.openxmlformats.org/officeDocument/2006/relationships/hyperlink" Target="https://docs.google.com/spreadsheets/d/1M8Nn8cI0o-l2hbgQ9zXl5Dib8nmh3r-bQSbWtLwhXV8/edit#gid=0" TargetMode="External"/><Relationship Id="rId3" Type="http://schemas.openxmlformats.org/officeDocument/2006/relationships/slideLayout" Target="../slideLayouts/slideLayout8.xml"/><Relationship Id="rId7" Type="http://schemas.openxmlformats.org/officeDocument/2006/relationships/hyperlink" Target="https://assessments.hpc.tools/sites/default/files/km/170902%20Analytical%20Framework%20Review.pdf"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kmp.hpc.tools/km/2022-jiaf-guidance" TargetMode="External"/><Relationship Id="rId5" Type="http://schemas.openxmlformats.org/officeDocument/2006/relationships/hyperlink" Target="https://kmp.hpc.tools/content/hpc-2022-facilitation-package" TargetMode="External"/><Relationship Id="rId10" Type="http://schemas.openxmlformats.org/officeDocument/2006/relationships/image" Target="../media/image26.png"/><Relationship Id="rId4" Type="http://schemas.openxmlformats.org/officeDocument/2006/relationships/notesSlide" Target="../notesSlides/notesSlide16.xml"/><Relationship Id="rId9" Type="http://schemas.openxmlformats.org/officeDocument/2006/relationships/hyperlink" Target="https://www.dropbox.com/sh/o28t8o4my2rf62h/AAC_WGQSfe24PagaqBa9qljua?dl=0&amp;preview=JIAG_Aggregation_Methods_final+review_v3.pptx"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6.pn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media7.m4a"/><Relationship Id="rId7" Type="http://schemas.openxmlformats.org/officeDocument/2006/relationships/image" Target="../media/image31.pn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Layout" Target="../slideLayouts/slideLayout7.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6.png"/><Relationship Id="rId5" Type="http://schemas.openxmlformats.org/officeDocument/2006/relationships/image" Target="../media/image33.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png"/><Relationship Id="rId5" Type="http://schemas.openxmlformats.org/officeDocument/2006/relationships/image" Target="../media/image34.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D356CD-84EC-43DB-AFDD-94275536146E}"/>
              </a:ext>
            </a:extLst>
          </p:cNvPr>
          <p:cNvSpPr/>
          <p:nvPr/>
        </p:nvSpPr>
        <p:spPr>
          <a:xfrm>
            <a:off x="0" y="5836595"/>
            <a:ext cx="12192000" cy="436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1603B09-4F9A-2C4E-9591-41F5D45FEA83}"/>
              </a:ext>
            </a:extLst>
          </p:cNvPr>
          <p:cNvSpPr>
            <a:spLocks noGrp="1"/>
          </p:cNvSpPr>
          <p:nvPr>
            <p:ph type="title"/>
          </p:nvPr>
        </p:nvSpPr>
        <p:spPr/>
        <p:txBody>
          <a:bodyPr>
            <a:normAutofit fontScale="90000"/>
          </a:bodyPr>
          <a:lstStyle/>
          <a:p>
            <a:r>
              <a:rPr lang="en-AU" dirty="0">
                <a:solidFill>
                  <a:srgbClr val="134373"/>
                </a:solidFill>
              </a:rPr>
              <a:t>Cadre </a:t>
            </a:r>
            <a:br>
              <a:rPr lang="en-AU" dirty="0">
                <a:solidFill>
                  <a:srgbClr val="134373"/>
                </a:solidFill>
              </a:rPr>
            </a:br>
            <a:r>
              <a:rPr lang="en-AU" dirty="0" err="1">
                <a:solidFill>
                  <a:srgbClr val="134373"/>
                </a:solidFill>
              </a:rPr>
              <a:t>d’Analyse</a:t>
            </a:r>
            <a:r>
              <a:rPr lang="en-AU" dirty="0">
                <a:solidFill>
                  <a:srgbClr val="134373"/>
                </a:solidFill>
              </a:rPr>
              <a:t> </a:t>
            </a:r>
            <a:r>
              <a:rPr lang="en-AU" dirty="0" err="1">
                <a:solidFill>
                  <a:srgbClr val="134373"/>
                </a:solidFill>
              </a:rPr>
              <a:t>Intersectorielle</a:t>
            </a:r>
            <a:r>
              <a:rPr lang="en-AU" dirty="0">
                <a:solidFill>
                  <a:srgbClr val="134373"/>
                </a:solidFill>
              </a:rPr>
              <a:t> </a:t>
            </a:r>
            <a:r>
              <a:rPr lang="en-AU" dirty="0" err="1"/>
              <a:t>Conjointe</a:t>
            </a:r>
            <a:br>
              <a:rPr lang="en-AU" sz="1100" dirty="0"/>
            </a:br>
            <a:r>
              <a:rPr lang="en-AU" sz="1800" dirty="0"/>
              <a:t>(</a:t>
            </a:r>
            <a:r>
              <a:rPr lang="en-AU" sz="1800" dirty="0">
                <a:solidFill>
                  <a:srgbClr val="134373"/>
                </a:solidFill>
              </a:rPr>
              <a:t>Joint Intersectoral Analysis Framework)</a:t>
            </a:r>
            <a:endParaRPr lang="en-US" dirty="0">
              <a:solidFill>
                <a:srgbClr val="134373"/>
              </a:solidFill>
            </a:endParaRPr>
          </a:p>
        </p:txBody>
      </p:sp>
      <p:sp>
        <p:nvSpPr>
          <p:cNvPr id="8" name="Text Placeholder 7">
            <a:extLst>
              <a:ext uri="{FF2B5EF4-FFF2-40B4-BE49-F238E27FC236}">
                <a16:creationId xmlns:a16="http://schemas.microsoft.com/office/drawing/2014/main" id="{2231ABB7-324A-6B41-A1DD-DF69E1A4F985}"/>
              </a:ext>
            </a:extLst>
          </p:cNvPr>
          <p:cNvSpPr>
            <a:spLocks noGrp="1"/>
          </p:cNvSpPr>
          <p:nvPr>
            <p:ph type="body" idx="1"/>
          </p:nvPr>
        </p:nvSpPr>
        <p:spPr>
          <a:xfrm>
            <a:off x="667512" y="4378469"/>
            <a:ext cx="4361688" cy="661588"/>
          </a:xfrm>
        </p:spPr>
        <p:txBody>
          <a:bodyPr>
            <a:normAutofit fontScale="92500"/>
          </a:bodyPr>
          <a:lstStyle/>
          <a:p>
            <a:r>
              <a:rPr lang="en-AU" sz="1600" dirty="0">
                <a:solidFill>
                  <a:srgbClr val="134373"/>
                </a:solidFill>
              </a:rPr>
              <a:t>UNE ANALYSE CENTREE SUR LES PERSONNES POUR UNE ACTION HUMANITAIRE EFFICACE</a:t>
            </a:r>
          </a:p>
        </p:txBody>
      </p:sp>
      <p:pic>
        <p:nvPicPr>
          <p:cNvPr id="9" name="Picture 8" descr="Icon&#10;&#10;Description automatically generated">
            <a:extLst>
              <a:ext uri="{FF2B5EF4-FFF2-40B4-BE49-F238E27FC236}">
                <a16:creationId xmlns:a16="http://schemas.microsoft.com/office/drawing/2014/main" id="{EC1BF3AD-0230-6F43-9D1A-A8F7D842ACC0}"/>
              </a:ext>
            </a:extLst>
          </p:cNvPr>
          <p:cNvPicPr>
            <a:picLocks noChangeAspect="1"/>
          </p:cNvPicPr>
          <p:nvPr/>
        </p:nvPicPr>
        <p:blipFill>
          <a:blip r:embed="rId5"/>
          <a:stretch>
            <a:fillRect/>
          </a:stretch>
        </p:blipFill>
        <p:spPr>
          <a:xfrm>
            <a:off x="3667790" y="6003752"/>
            <a:ext cx="1053127" cy="314305"/>
          </a:xfrm>
          <a:prstGeom prst="rect">
            <a:avLst/>
          </a:prstGeom>
        </p:spPr>
      </p:pic>
      <p:pic>
        <p:nvPicPr>
          <p:cNvPr id="10" name="Picture 9" descr="Logo&#10;&#10;Description automatically generated">
            <a:extLst>
              <a:ext uri="{FF2B5EF4-FFF2-40B4-BE49-F238E27FC236}">
                <a16:creationId xmlns:a16="http://schemas.microsoft.com/office/drawing/2014/main" id="{7A055E00-BE98-6342-8C3E-21D133E63A08}"/>
              </a:ext>
            </a:extLst>
          </p:cNvPr>
          <p:cNvPicPr>
            <a:picLocks noChangeAspect="1"/>
          </p:cNvPicPr>
          <p:nvPr/>
        </p:nvPicPr>
        <p:blipFill>
          <a:blip r:embed="rId6"/>
          <a:stretch>
            <a:fillRect/>
          </a:stretch>
        </p:blipFill>
        <p:spPr>
          <a:xfrm>
            <a:off x="6493742" y="6057293"/>
            <a:ext cx="889062" cy="184034"/>
          </a:xfrm>
          <a:prstGeom prst="rect">
            <a:avLst/>
          </a:prstGeom>
        </p:spPr>
      </p:pic>
      <p:pic>
        <p:nvPicPr>
          <p:cNvPr id="11" name="Picture 10" descr="Logo&#10;&#10;Description automatically generated">
            <a:extLst>
              <a:ext uri="{FF2B5EF4-FFF2-40B4-BE49-F238E27FC236}">
                <a16:creationId xmlns:a16="http://schemas.microsoft.com/office/drawing/2014/main" id="{5FABA9A8-9506-844F-97FE-741BAB70B02A}"/>
              </a:ext>
            </a:extLst>
          </p:cNvPr>
          <p:cNvPicPr>
            <a:picLocks noChangeAspect="1"/>
          </p:cNvPicPr>
          <p:nvPr/>
        </p:nvPicPr>
        <p:blipFill>
          <a:blip r:embed="rId7"/>
          <a:stretch>
            <a:fillRect/>
          </a:stretch>
        </p:blipFill>
        <p:spPr>
          <a:xfrm>
            <a:off x="2144552" y="5989220"/>
            <a:ext cx="340002" cy="34336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6A682924-448E-0345-B34F-0FD687BBF07C}"/>
              </a:ext>
            </a:extLst>
          </p:cNvPr>
          <p:cNvPicPr>
            <a:picLocks noChangeAspect="1"/>
          </p:cNvPicPr>
          <p:nvPr/>
        </p:nvPicPr>
        <p:blipFill>
          <a:blip r:embed="rId8"/>
          <a:stretch>
            <a:fillRect/>
          </a:stretch>
        </p:blipFill>
        <p:spPr>
          <a:xfrm>
            <a:off x="7710778" y="5985723"/>
            <a:ext cx="811362" cy="350361"/>
          </a:xfrm>
          <a:prstGeom prst="rect">
            <a:avLst/>
          </a:prstGeom>
        </p:spPr>
      </p:pic>
      <p:pic>
        <p:nvPicPr>
          <p:cNvPr id="13" name="Picture 12" descr="Logo&#10;&#10;Description automatically generated">
            <a:extLst>
              <a:ext uri="{FF2B5EF4-FFF2-40B4-BE49-F238E27FC236}">
                <a16:creationId xmlns:a16="http://schemas.microsoft.com/office/drawing/2014/main" id="{07F7577A-E25B-914E-96AA-A2E74579D1D0}"/>
              </a:ext>
            </a:extLst>
          </p:cNvPr>
          <p:cNvPicPr>
            <a:picLocks noChangeAspect="1"/>
          </p:cNvPicPr>
          <p:nvPr/>
        </p:nvPicPr>
        <p:blipFill>
          <a:blip r:embed="rId9"/>
          <a:stretch>
            <a:fillRect/>
          </a:stretch>
        </p:blipFill>
        <p:spPr>
          <a:xfrm>
            <a:off x="4946367" y="6000569"/>
            <a:ext cx="625639" cy="283541"/>
          </a:xfrm>
          <a:prstGeom prst="rect">
            <a:avLst/>
          </a:prstGeom>
        </p:spPr>
      </p:pic>
      <p:pic>
        <p:nvPicPr>
          <p:cNvPr id="14" name="Picture 13">
            <a:extLst>
              <a:ext uri="{FF2B5EF4-FFF2-40B4-BE49-F238E27FC236}">
                <a16:creationId xmlns:a16="http://schemas.microsoft.com/office/drawing/2014/main" id="{C2C4AF07-A084-0F47-BB4B-34D8C2588A38}"/>
              </a:ext>
            </a:extLst>
          </p:cNvPr>
          <p:cNvPicPr>
            <a:picLocks noChangeAspect="1"/>
          </p:cNvPicPr>
          <p:nvPr/>
        </p:nvPicPr>
        <p:blipFill>
          <a:blip r:embed="rId10"/>
          <a:stretch>
            <a:fillRect/>
          </a:stretch>
        </p:blipFill>
        <p:spPr>
          <a:xfrm>
            <a:off x="2777164" y="6036057"/>
            <a:ext cx="663251" cy="249695"/>
          </a:xfrm>
          <a:prstGeom prst="rect">
            <a:avLst/>
          </a:prstGeom>
        </p:spPr>
      </p:pic>
      <p:pic>
        <p:nvPicPr>
          <p:cNvPr id="15" name="Picture 14">
            <a:extLst>
              <a:ext uri="{FF2B5EF4-FFF2-40B4-BE49-F238E27FC236}">
                <a16:creationId xmlns:a16="http://schemas.microsoft.com/office/drawing/2014/main" id="{B9A37E08-C860-9149-B595-8CD29C1BFB30}"/>
              </a:ext>
            </a:extLst>
          </p:cNvPr>
          <p:cNvPicPr>
            <a:picLocks noChangeAspect="1"/>
          </p:cNvPicPr>
          <p:nvPr/>
        </p:nvPicPr>
        <p:blipFill>
          <a:blip r:embed="rId11"/>
          <a:stretch>
            <a:fillRect/>
          </a:stretch>
        </p:blipFill>
        <p:spPr>
          <a:xfrm>
            <a:off x="8850114" y="6005035"/>
            <a:ext cx="897504" cy="280717"/>
          </a:xfrm>
          <a:prstGeom prst="rect">
            <a:avLst/>
          </a:prstGeom>
        </p:spPr>
      </p:pic>
      <p:pic>
        <p:nvPicPr>
          <p:cNvPr id="16" name="Picture 15" descr="Logo&#10;&#10;Description automatically generated">
            <a:extLst>
              <a:ext uri="{FF2B5EF4-FFF2-40B4-BE49-F238E27FC236}">
                <a16:creationId xmlns:a16="http://schemas.microsoft.com/office/drawing/2014/main" id="{FC77CA93-A634-5A40-A9F6-A07E932DB85F}"/>
              </a:ext>
            </a:extLst>
          </p:cNvPr>
          <p:cNvPicPr>
            <a:picLocks noChangeAspect="1"/>
          </p:cNvPicPr>
          <p:nvPr/>
        </p:nvPicPr>
        <p:blipFill>
          <a:blip r:embed="rId12"/>
          <a:stretch>
            <a:fillRect/>
          </a:stretch>
        </p:blipFill>
        <p:spPr>
          <a:xfrm>
            <a:off x="5806677" y="5936242"/>
            <a:ext cx="496566" cy="529052"/>
          </a:xfrm>
          <a:prstGeom prst="rect">
            <a:avLst/>
          </a:prstGeom>
        </p:spPr>
      </p:pic>
      <p:pic>
        <p:nvPicPr>
          <p:cNvPr id="32" name="Picture 31" descr="Icon&#10;&#10;Description automatically generated">
            <a:extLst>
              <a:ext uri="{FF2B5EF4-FFF2-40B4-BE49-F238E27FC236}">
                <a16:creationId xmlns:a16="http://schemas.microsoft.com/office/drawing/2014/main" id="{B57088DC-D021-4147-A7FE-0406AE989046}"/>
              </a:ext>
            </a:extLst>
          </p:cNvPr>
          <p:cNvPicPr>
            <a:picLocks noChangeAspect="1"/>
          </p:cNvPicPr>
          <p:nvPr/>
        </p:nvPicPr>
        <p:blipFill rotWithShape="1">
          <a:blip r:embed="rId5"/>
          <a:srcRect l="7896" r="7872"/>
          <a:stretch/>
        </p:blipFill>
        <p:spPr>
          <a:xfrm>
            <a:off x="6129643" y="1504474"/>
            <a:ext cx="1727199" cy="611969"/>
          </a:xfrm>
          <a:prstGeom prst="rect">
            <a:avLst/>
          </a:prstGeom>
        </p:spPr>
      </p:pic>
      <p:pic>
        <p:nvPicPr>
          <p:cNvPr id="40" name="Picture 39">
            <a:extLst>
              <a:ext uri="{FF2B5EF4-FFF2-40B4-BE49-F238E27FC236}">
                <a16:creationId xmlns:a16="http://schemas.microsoft.com/office/drawing/2014/main" id="{B4E48A85-CA4F-488C-90E5-9C57E45E62F1}"/>
              </a:ext>
            </a:extLst>
          </p:cNvPr>
          <p:cNvPicPr>
            <a:picLocks noChangeAspect="1"/>
          </p:cNvPicPr>
          <p:nvPr/>
        </p:nvPicPr>
        <p:blipFill>
          <a:blip r:embed="rId13"/>
          <a:stretch>
            <a:fillRect/>
          </a:stretch>
        </p:blipFill>
        <p:spPr>
          <a:xfrm>
            <a:off x="10044886" y="6350835"/>
            <a:ext cx="577193" cy="435738"/>
          </a:xfrm>
          <a:prstGeom prst="rect">
            <a:avLst/>
          </a:prstGeom>
        </p:spPr>
      </p:pic>
      <p:pic>
        <p:nvPicPr>
          <p:cNvPr id="41" name="Picture 40">
            <a:extLst>
              <a:ext uri="{FF2B5EF4-FFF2-40B4-BE49-F238E27FC236}">
                <a16:creationId xmlns:a16="http://schemas.microsoft.com/office/drawing/2014/main" id="{69CD5D3B-285D-45EE-9193-B817DEF681C6}"/>
              </a:ext>
            </a:extLst>
          </p:cNvPr>
          <p:cNvPicPr>
            <a:picLocks noChangeAspect="1"/>
          </p:cNvPicPr>
          <p:nvPr/>
        </p:nvPicPr>
        <p:blipFill>
          <a:blip r:embed="rId14"/>
          <a:stretch>
            <a:fillRect/>
          </a:stretch>
        </p:blipFill>
        <p:spPr>
          <a:xfrm>
            <a:off x="8654235" y="6454975"/>
            <a:ext cx="1120840" cy="334394"/>
          </a:xfrm>
          <a:prstGeom prst="rect">
            <a:avLst/>
          </a:prstGeom>
        </p:spPr>
      </p:pic>
      <p:pic>
        <p:nvPicPr>
          <p:cNvPr id="42" name="Picture 41">
            <a:extLst>
              <a:ext uri="{FF2B5EF4-FFF2-40B4-BE49-F238E27FC236}">
                <a16:creationId xmlns:a16="http://schemas.microsoft.com/office/drawing/2014/main" id="{43333693-6CE7-466A-90BD-3A3A4679B2D0}"/>
              </a:ext>
            </a:extLst>
          </p:cNvPr>
          <p:cNvPicPr>
            <a:picLocks noChangeAspect="1"/>
          </p:cNvPicPr>
          <p:nvPr/>
        </p:nvPicPr>
        <p:blipFill>
          <a:blip r:embed="rId15"/>
          <a:stretch>
            <a:fillRect/>
          </a:stretch>
        </p:blipFill>
        <p:spPr>
          <a:xfrm>
            <a:off x="2119370" y="6345727"/>
            <a:ext cx="1683707" cy="441131"/>
          </a:xfrm>
          <a:prstGeom prst="rect">
            <a:avLst/>
          </a:prstGeom>
        </p:spPr>
      </p:pic>
      <p:pic>
        <p:nvPicPr>
          <p:cNvPr id="43" name="Picture 42">
            <a:extLst>
              <a:ext uri="{FF2B5EF4-FFF2-40B4-BE49-F238E27FC236}">
                <a16:creationId xmlns:a16="http://schemas.microsoft.com/office/drawing/2014/main" id="{6B5FD3A8-9BCE-4F93-B969-3FBFA0F5EA74}"/>
              </a:ext>
            </a:extLst>
          </p:cNvPr>
          <p:cNvPicPr>
            <a:picLocks noChangeAspect="1"/>
          </p:cNvPicPr>
          <p:nvPr/>
        </p:nvPicPr>
        <p:blipFill>
          <a:blip r:embed="rId16"/>
          <a:stretch>
            <a:fillRect/>
          </a:stretch>
        </p:blipFill>
        <p:spPr>
          <a:xfrm>
            <a:off x="7518510" y="6496985"/>
            <a:ext cx="811362" cy="294291"/>
          </a:xfrm>
          <a:prstGeom prst="rect">
            <a:avLst/>
          </a:prstGeom>
        </p:spPr>
      </p:pic>
      <p:pic>
        <p:nvPicPr>
          <p:cNvPr id="44" name="Picture 43">
            <a:extLst>
              <a:ext uri="{FF2B5EF4-FFF2-40B4-BE49-F238E27FC236}">
                <a16:creationId xmlns:a16="http://schemas.microsoft.com/office/drawing/2014/main" id="{8EB28C42-B2CA-4500-BBAC-81EBB70244DE}"/>
              </a:ext>
            </a:extLst>
          </p:cNvPr>
          <p:cNvPicPr>
            <a:picLocks noChangeAspect="1"/>
          </p:cNvPicPr>
          <p:nvPr/>
        </p:nvPicPr>
        <p:blipFill>
          <a:blip r:embed="rId17"/>
          <a:stretch>
            <a:fillRect/>
          </a:stretch>
        </p:blipFill>
        <p:spPr>
          <a:xfrm>
            <a:off x="3982680" y="6514502"/>
            <a:ext cx="1258662" cy="276774"/>
          </a:xfrm>
          <a:prstGeom prst="rect">
            <a:avLst/>
          </a:prstGeom>
        </p:spPr>
      </p:pic>
      <p:pic>
        <p:nvPicPr>
          <p:cNvPr id="45" name="Picture 44">
            <a:extLst>
              <a:ext uri="{FF2B5EF4-FFF2-40B4-BE49-F238E27FC236}">
                <a16:creationId xmlns:a16="http://schemas.microsoft.com/office/drawing/2014/main" id="{E4E9AAE5-EDC6-498C-8FBB-2BAF2434AF6F}"/>
              </a:ext>
            </a:extLst>
          </p:cNvPr>
          <p:cNvPicPr>
            <a:picLocks noChangeAspect="1"/>
          </p:cNvPicPr>
          <p:nvPr/>
        </p:nvPicPr>
        <p:blipFill>
          <a:blip r:embed="rId18"/>
          <a:stretch>
            <a:fillRect/>
          </a:stretch>
        </p:blipFill>
        <p:spPr>
          <a:xfrm>
            <a:off x="5435711" y="6413885"/>
            <a:ext cx="1723205" cy="351416"/>
          </a:xfrm>
          <a:prstGeom prst="rect">
            <a:avLst/>
          </a:prstGeom>
        </p:spPr>
      </p:pic>
      <p:pic>
        <p:nvPicPr>
          <p:cNvPr id="46" name="Picture 45" descr="Shape&#10;&#10;Description automatically generated with medium confidence">
            <a:extLst>
              <a:ext uri="{FF2B5EF4-FFF2-40B4-BE49-F238E27FC236}">
                <a16:creationId xmlns:a16="http://schemas.microsoft.com/office/drawing/2014/main" id="{6687541D-DACA-4674-9FAA-C0ACFFC80A4B}"/>
              </a:ext>
            </a:extLst>
          </p:cNvPr>
          <p:cNvPicPr>
            <a:picLocks noChangeAspect="1"/>
          </p:cNvPicPr>
          <p:nvPr/>
        </p:nvPicPr>
        <p:blipFill>
          <a:blip r:embed="rId19"/>
          <a:stretch>
            <a:fillRect/>
          </a:stretch>
        </p:blipFill>
        <p:spPr>
          <a:xfrm>
            <a:off x="689448" y="6121908"/>
            <a:ext cx="946076" cy="649913"/>
          </a:xfrm>
          <a:prstGeom prst="rect">
            <a:avLst/>
          </a:prstGeom>
        </p:spPr>
      </p:pic>
      <p:pic>
        <p:nvPicPr>
          <p:cNvPr id="18" name="Audio 17">
            <a:hlinkClick r:id="" action="ppaction://media"/>
            <a:extLst>
              <a:ext uri="{FF2B5EF4-FFF2-40B4-BE49-F238E27FC236}">
                <a16:creationId xmlns:a16="http://schemas.microsoft.com/office/drawing/2014/main" id="{92230840-C533-4379-9434-E43D0AFDFC9C}"/>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61044782"/>
      </p:ext>
    </p:extLst>
  </p:cSld>
  <p:clrMapOvr>
    <a:masterClrMapping/>
  </p:clrMapOvr>
  <mc:AlternateContent xmlns:mc="http://schemas.openxmlformats.org/markup-compatibility/2006" xmlns:p14="http://schemas.microsoft.com/office/powerpoint/2010/main">
    <mc:Choice Requires="p14">
      <p:transition spd="slow" p14:dur="2000" advTm="13365"/>
    </mc:Choice>
    <mc:Fallback xmlns="">
      <p:transition spd="slow" advTm="13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5B568-ECA3-4BD5-9D8A-98C766FD1F7A}"/>
              </a:ext>
            </a:extLst>
          </p:cNvPr>
          <p:cNvSpPr txBox="1">
            <a:spLocks/>
          </p:cNvSpPr>
          <p:nvPr/>
        </p:nvSpPr>
        <p:spPr>
          <a:xfrm>
            <a:off x="460100" y="337400"/>
            <a:ext cx="7057538" cy="806048"/>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le cadre 
</a:t>
            </a:r>
            <a:endParaRPr lang="en-US" sz="2736" b="1" cap="all" dirty="0">
              <a:latin typeface="Roboto Slab" pitchFamily="2" charset="0"/>
              <a:ea typeface="Roboto Slab" pitchFamily="2" charset="0"/>
              <a:cs typeface="+mn-cs"/>
            </a:endParaRPr>
          </a:p>
        </p:txBody>
      </p:sp>
      <p:sp>
        <p:nvSpPr>
          <p:cNvPr id="4" name="Rectangle 3">
            <a:extLst>
              <a:ext uri="{FF2B5EF4-FFF2-40B4-BE49-F238E27FC236}">
                <a16:creationId xmlns:a16="http://schemas.microsoft.com/office/drawing/2014/main" id="{8ACC7109-6193-4F64-B7C6-02A131FB4D45}"/>
              </a:ext>
            </a:extLst>
          </p:cNvPr>
          <p:cNvSpPr/>
          <p:nvPr/>
        </p:nvSpPr>
        <p:spPr>
          <a:xfrm>
            <a:off x="284574" y="3363703"/>
            <a:ext cx="10020140" cy="3625288"/>
          </a:xfrm>
          <a:prstGeom prst="rect">
            <a:avLst/>
          </a:prstGeom>
        </p:spPr>
        <p:txBody>
          <a:bodyPr wrap="square">
            <a:spAutoFit/>
          </a:bodyPr>
          <a:lstStyle/>
          <a:p>
            <a:pPr>
              <a:lnSpc>
                <a:spcPct val="87000"/>
              </a:lnSpc>
              <a:buClr>
                <a:srgbClr val="999999"/>
              </a:buClr>
              <a:buSzPts val="2720"/>
            </a:pPr>
            <a:r>
              <a:rPr lang="fr-FR" sz="2399" b="1" dirty="0">
                <a:latin typeface="Roboto" panose="02000000000000000000" pitchFamily="2" charset="0"/>
                <a:ea typeface="Roboto" panose="02000000000000000000" pitchFamily="2" charset="0"/>
                <a:cs typeface="Calibri"/>
                <a:sym typeface="Calibri"/>
              </a:rPr>
              <a:t>Un événement ou une condition qui perturbe le fonctionnement d’une communauté ou d’une société et cause des pertes humaines, matérielles, économiques ou environnementales.
</a:t>
            </a:r>
            <a:r>
              <a:rPr lang="fr-FR" sz="2399" dirty="0">
                <a:latin typeface="Roboto" panose="02000000000000000000" pitchFamily="2" charset="0"/>
                <a:ea typeface="Roboto" panose="02000000000000000000" pitchFamily="2" charset="0"/>
                <a:cs typeface="Calibri"/>
                <a:sym typeface="Calibri"/>
              </a:rPr>
              <a:t> </a:t>
            </a:r>
            <a:r>
              <a:rPr lang="en-US" sz="2399" dirty="0">
                <a:latin typeface="Roboto" panose="02000000000000000000" pitchFamily="2" charset="0"/>
                <a:ea typeface="Roboto" panose="02000000000000000000" pitchFamily="2" charset="0"/>
                <a:cs typeface="Calibri"/>
                <a:sym typeface="Calibri"/>
              </a:rPr>
              <a:t>-&gt; </a:t>
            </a:r>
            <a:r>
              <a:rPr lang="fr-FR" sz="2399" dirty="0">
                <a:latin typeface="Roboto" panose="02000000000000000000" pitchFamily="2" charset="0"/>
                <a:ea typeface="Roboto" panose="02000000000000000000" pitchFamily="2" charset="0"/>
                <a:cs typeface="Calibri"/>
                <a:sym typeface="Calibri"/>
              </a:rPr>
              <a:t>devrait être localisée géographiquement afin de permettre une estimation du nombre de personnes vivant dans la zone touchée, tel que défini dans le Guide d’appui au profil humanitaire 2016.
</a:t>
            </a:r>
            <a:endParaRPr lang="fr-FR" sz="2000" i="1" dirty="0">
              <a:latin typeface="Roboto" panose="02000000000000000000" pitchFamily="2" charset="0"/>
              <a:ea typeface="Roboto" panose="02000000000000000000" pitchFamily="2" charset="0"/>
              <a:cs typeface="Calibri"/>
              <a:sym typeface="Calibri"/>
            </a:endParaRPr>
          </a:p>
          <a:p>
            <a:pPr>
              <a:lnSpc>
                <a:spcPct val="87000"/>
              </a:lnSpc>
              <a:buClr>
                <a:srgbClr val="999999"/>
              </a:buClr>
              <a:buSzPts val="2720"/>
            </a:pPr>
            <a:r>
              <a:rPr lang="fr-FR" sz="2000" i="1" dirty="0">
                <a:latin typeface="Roboto" panose="02000000000000000000" pitchFamily="2" charset="0"/>
                <a:ea typeface="Roboto" panose="02000000000000000000" pitchFamily="2" charset="0"/>
                <a:cs typeface="Calibri"/>
                <a:sym typeface="Calibri"/>
              </a:rPr>
              <a:t>Exemples:
Conflit à l’intérieur de la ligne de contact; intensité, étendues
Tremblement de terre – magnitude, exposition, étendue</a:t>
            </a:r>
            <a:r>
              <a:rPr lang="fr-FR" sz="2399" dirty="0">
                <a:latin typeface="Roboto" panose="02000000000000000000" pitchFamily="2" charset="0"/>
                <a:ea typeface="Roboto" panose="02000000000000000000" pitchFamily="2" charset="0"/>
                <a:cs typeface="Calibri"/>
                <a:sym typeface="Calibri"/>
              </a:rPr>
              <a:t>
</a:t>
            </a:r>
            <a:endParaRPr lang="en-US" sz="2200" i="1" dirty="0">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CAA9E1F9-C452-4B85-B5AC-AEB21AE52FA9}"/>
              </a:ext>
            </a:extLst>
          </p:cNvPr>
          <p:cNvPicPr>
            <a:picLocks noChangeAspect="1"/>
          </p:cNvPicPr>
          <p:nvPr/>
        </p:nvPicPr>
        <p:blipFill>
          <a:blip r:embed="rId5"/>
          <a:stretch>
            <a:fillRect/>
          </a:stretch>
        </p:blipFill>
        <p:spPr>
          <a:xfrm>
            <a:off x="3422083" y="1143448"/>
            <a:ext cx="8379700" cy="2100793"/>
          </a:xfrm>
          <a:prstGeom prst="rect">
            <a:avLst/>
          </a:prstGeom>
          <a:ln>
            <a:solidFill>
              <a:schemeClr val="tx1"/>
            </a:solidFill>
          </a:ln>
        </p:spPr>
      </p:pic>
      <p:pic>
        <p:nvPicPr>
          <p:cNvPr id="5" name="Audio 4">
            <a:hlinkClick r:id="" action="ppaction://media"/>
            <a:extLst>
              <a:ext uri="{FF2B5EF4-FFF2-40B4-BE49-F238E27FC236}">
                <a16:creationId xmlns:a16="http://schemas.microsoft.com/office/drawing/2014/main" id="{AF177B17-A76C-43F1-B64F-217507CDDC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6811057"/>
      </p:ext>
    </p:extLst>
  </p:cSld>
  <p:clrMapOvr>
    <a:masterClrMapping/>
  </p:clrMapOvr>
  <mc:AlternateContent xmlns:mc="http://schemas.openxmlformats.org/markup-compatibility/2006" xmlns:p14="http://schemas.microsoft.com/office/powerpoint/2010/main">
    <mc:Choice Requires="p14">
      <p:transition spd="slow" p14:dur="2000" advTm="30055"/>
    </mc:Choice>
    <mc:Fallback xmlns="">
      <p:transition spd="slow" advTm="30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1F06-A212-49A8-9BD1-DCC08D2767E8}"/>
              </a:ext>
            </a:extLst>
          </p:cNvPr>
          <p:cNvSpPr txBox="1">
            <a:spLocks/>
          </p:cNvSpPr>
          <p:nvPr/>
        </p:nvSpPr>
        <p:spPr>
          <a:xfrm>
            <a:off x="460100" y="337399"/>
            <a:ext cx="7057538" cy="780559"/>
          </a:xfrm>
          <a:prstGeom prst="rect">
            <a:avLst/>
          </a:prstGeom>
          <a:solidFill>
            <a:schemeClr val="bg1">
              <a:alpha val="82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le cadre 
</a:t>
            </a:r>
            <a:endParaRPr lang="en-US" sz="2736" b="1" cap="all" dirty="0">
              <a:latin typeface="Roboto Slab" pitchFamily="2" charset="0"/>
              <a:ea typeface="Roboto Slab" pitchFamily="2" charset="0"/>
              <a:cs typeface="+mn-cs"/>
            </a:endParaRPr>
          </a:p>
        </p:txBody>
      </p:sp>
      <p:sp>
        <p:nvSpPr>
          <p:cNvPr id="3" name="object 5">
            <a:extLst>
              <a:ext uri="{FF2B5EF4-FFF2-40B4-BE49-F238E27FC236}">
                <a16:creationId xmlns:a16="http://schemas.microsoft.com/office/drawing/2014/main" id="{ABDE7231-0D98-4029-9510-1DB99FF1F613}"/>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sp>
        <p:nvSpPr>
          <p:cNvPr id="4" name="Rectangle 3">
            <a:extLst>
              <a:ext uri="{FF2B5EF4-FFF2-40B4-BE49-F238E27FC236}">
                <a16:creationId xmlns:a16="http://schemas.microsoft.com/office/drawing/2014/main" id="{0435B682-FA75-4B09-923D-06698B59D130}"/>
              </a:ext>
            </a:extLst>
          </p:cNvPr>
          <p:cNvSpPr/>
          <p:nvPr/>
        </p:nvSpPr>
        <p:spPr>
          <a:xfrm>
            <a:off x="284574" y="3363703"/>
            <a:ext cx="10020140" cy="3358996"/>
          </a:xfrm>
          <a:prstGeom prst="rect">
            <a:avLst/>
          </a:prstGeom>
        </p:spPr>
        <p:txBody>
          <a:bodyPr wrap="square">
            <a:spAutoFit/>
          </a:bodyPr>
          <a:lstStyle/>
          <a:p>
            <a:pPr>
              <a:lnSpc>
                <a:spcPct val="87000"/>
              </a:lnSpc>
              <a:buClr>
                <a:srgbClr val="999999"/>
              </a:buClr>
              <a:buSzPts val="2720"/>
            </a:pPr>
            <a:r>
              <a:rPr lang="fr-FR" sz="2800" b="1" dirty="0">
                <a:latin typeface="Roboto" panose="02000000000000000000" pitchFamily="2" charset="0"/>
                <a:ea typeface="Roboto" panose="02000000000000000000" pitchFamily="2" charset="0"/>
                <a:cs typeface="Calibri"/>
                <a:sym typeface="Calibri"/>
              </a:rPr>
              <a:t>Les principaux effets de l’événement ou du choc sur la population, les systèmes et les services dans la zone touchée</a:t>
            </a:r>
          </a:p>
          <a:p>
            <a:pPr>
              <a:lnSpc>
                <a:spcPct val="87000"/>
              </a:lnSpc>
              <a:buClr>
                <a:srgbClr val="999999"/>
              </a:buClr>
              <a:buSzPts val="2720"/>
            </a:pPr>
            <a:endParaRPr lang="fr-FR" sz="2800" b="1" dirty="0">
              <a:latin typeface="Roboto" panose="02000000000000000000" pitchFamily="2" charset="0"/>
              <a:ea typeface="Roboto" panose="02000000000000000000" pitchFamily="2" charset="0"/>
              <a:cs typeface="Calibri"/>
              <a:sym typeface="Calibri"/>
            </a:endParaRPr>
          </a:p>
          <a:p>
            <a:pPr marL="457200" indent="-457200">
              <a:lnSpc>
                <a:spcPct val="87000"/>
              </a:lnSpc>
              <a:buClr>
                <a:srgbClr val="999999"/>
              </a:buClr>
              <a:buSzPts val="2720"/>
              <a:buFont typeface="Arial" panose="020B0604020202020204" pitchFamily="34" charset="0"/>
              <a:buChar char="•"/>
            </a:pPr>
            <a:r>
              <a:rPr lang="fr-FR" sz="2000" i="1" dirty="0">
                <a:latin typeface="Roboto" panose="02000000000000000000" pitchFamily="2" charset="0"/>
                <a:ea typeface="Roboto" panose="02000000000000000000" pitchFamily="2" charset="0"/>
                <a:cs typeface="Calibri"/>
                <a:sym typeface="Calibri"/>
              </a:rPr>
              <a:t>Impact sur les personnes </a:t>
            </a:r>
            <a:r>
              <a:rPr lang="fr-FR" sz="2000" dirty="0">
                <a:latin typeface="Roboto" panose="02000000000000000000" pitchFamily="2" charset="0"/>
                <a:ea typeface="Roboto" panose="02000000000000000000" pitchFamily="2" charset="0"/>
                <a:cs typeface="Calibri"/>
                <a:sym typeface="Calibri"/>
              </a:rPr>
              <a:t>- pertes et dommages aux actifs et au capital, déplacement, violence, problèmes de mobilité et de moyens de subsistance, etc. 
</a:t>
            </a:r>
            <a:r>
              <a:rPr lang="fr-FR" sz="2000" i="1" dirty="0">
                <a:latin typeface="Roboto" panose="02000000000000000000" pitchFamily="2" charset="0"/>
                <a:ea typeface="Roboto" panose="02000000000000000000" pitchFamily="2" charset="0"/>
                <a:cs typeface="Calibri"/>
                <a:sym typeface="Calibri"/>
              </a:rPr>
              <a:t>Impact sur les systèmes </a:t>
            </a:r>
            <a:r>
              <a:rPr lang="fr-FR" sz="2000" dirty="0">
                <a:latin typeface="Roboto" panose="02000000000000000000" pitchFamily="2" charset="0"/>
                <a:ea typeface="Roboto" panose="02000000000000000000" pitchFamily="2" charset="0"/>
                <a:cs typeface="Calibri"/>
                <a:sym typeface="Calibri"/>
              </a:rPr>
              <a:t>- dommages aux infrastructures ou aux moyens de communication, perturbation de la cohésion sociale, des marchés, des services, etc. 
</a:t>
            </a:r>
            <a:r>
              <a:rPr lang="fr-FR" sz="2000" i="1" dirty="0">
                <a:latin typeface="Roboto" panose="02000000000000000000" pitchFamily="2" charset="0"/>
                <a:ea typeface="Roboto" panose="02000000000000000000" pitchFamily="2" charset="0"/>
                <a:cs typeface="Calibri"/>
                <a:sym typeface="Calibri"/>
              </a:rPr>
              <a:t>Impact sur l’accès humanitaire </a:t>
            </a:r>
            <a:r>
              <a:rPr lang="fr-FR" sz="2000" dirty="0">
                <a:latin typeface="Roboto" panose="02000000000000000000" pitchFamily="2" charset="0"/>
                <a:ea typeface="Roboto" panose="02000000000000000000" pitchFamily="2" charset="0"/>
                <a:cs typeface="Calibri"/>
                <a:sym typeface="Calibri"/>
              </a:rPr>
              <a:t>- obstacles ou défis pour les personnes dans le besoin d’accéder aux acteurs de secours, pour les acteurs de secours d’accéder aux personnes dans le besoin et d’autres contraintes physiques.</a:t>
            </a:r>
            <a:endParaRPr lang="en-US" sz="2399" dirty="0">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AC8D5F78-E594-496D-8E45-1382BDD0D4D8}"/>
              </a:ext>
            </a:extLst>
          </p:cNvPr>
          <p:cNvPicPr>
            <a:picLocks noChangeAspect="1"/>
          </p:cNvPicPr>
          <p:nvPr/>
        </p:nvPicPr>
        <p:blipFill>
          <a:blip r:embed="rId5"/>
          <a:stretch>
            <a:fillRect/>
          </a:stretch>
        </p:blipFill>
        <p:spPr>
          <a:xfrm>
            <a:off x="3157276" y="1117957"/>
            <a:ext cx="8569421" cy="2151319"/>
          </a:xfrm>
          <a:prstGeom prst="rect">
            <a:avLst/>
          </a:prstGeom>
          <a:ln>
            <a:solidFill>
              <a:schemeClr val="tx1"/>
            </a:solidFill>
          </a:ln>
        </p:spPr>
      </p:pic>
      <p:pic>
        <p:nvPicPr>
          <p:cNvPr id="5" name="Audio 4">
            <a:hlinkClick r:id="" action="ppaction://media"/>
            <a:extLst>
              <a:ext uri="{FF2B5EF4-FFF2-40B4-BE49-F238E27FC236}">
                <a16:creationId xmlns:a16="http://schemas.microsoft.com/office/drawing/2014/main" id="{D4055B74-CA66-440A-9D58-C92EEB80F7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3639298"/>
      </p:ext>
    </p:extLst>
  </p:cSld>
  <p:clrMapOvr>
    <a:masterClrMapping/>
  </p:clrMapOvr>
  <mc:AlternateContent xmlns:mc="http://schemas.openxmlformats.org/markup-compatibility/2006" xmlns:p14="http://schemas.microsoft.com/office/powerpoint/2010/main">
    <mc:Choice Requires="p14">
      <p:transition spd="slow" p14:dur="2000" advTm="27416"/>
    </mc:Choice>
    <mc:Fallback xmlns="">
      <p:transition spd="slow" advTm="27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961F-EEFA-4436-962F-9F8BE36A8C5C}"/>
              </a:ext>
            </a:extLst>
          </p:cNvPr>
          <p:cNvSpPr txBox="1">
            <a:spLocks/>
          </p:cNvSpPr>
          <p:nvPr/>
        </p:nvSpPr>
        <p:spPr>
          <a:xfrm>
            <a:off x="460100" y="337400"/>
            <a:ext cx="7057538" cy="84527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le cadre 
</a:t>
            </a:r>
            <a:endParaRPr lang="en-US" sz="2736" b="1" cap="all" dirty="0">
              <a:latin typeface="Roboto Slab" pitchFamily="2" charset="0"/>
              <a:ea typeface="Roboto Slab" pitchFamily="2" charset="0"/>
              <a:cs typeface="+mn-cs"/>
            </a:endParaRPr>
          </a:p>
        </p:txBody>
      </p:sp>
      <p:sp>
        <p:nvSpPr>
          <p:cNvPr id="3" name="object 5">
            <a:extLst>
              <a:ext uri="{FF2B5EF4-FFF2-40B4-BE49-F238E27FC236}">
                <a16:creationId xmlns:a16="http://schemas.microsoft.com/office/drawing/2014/main" id="{EE768283-ED4B-4B8D-9DD6-E1E6F1790094}"/>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sp>
        <p:nvSpPr>
          <p:cNvPr id="4" name="Rectangle 3">
            <a:extLst>
              <a:ext uri="{FF2B5EF4-FFF2-40B4-BE49-F238E27FC236}">
                <a16:creationId xmlns:a16="http://schemas.microsoft.com/office/drawing/2014/main" id="{C08B532E-56A2-4DDB-9A4D-3F292CD924B4}"/>
              </a:ext>
            </a:extLst>
          </p:cNvPr>
          <p:cNvSpPr/>
          <p:nvPr/>
        </p:nvSpPr>
        <p:spPr>
          <a:xfrm>
            <a:off x="219277" y="5603685"/>
            <a:ext cx="11361665" cy="1449949"/>
          </a:xfrm>
          <a:prstGeom prst="rect">
            <a:avLst/>
          </a:prstGeom>
        </p:spPr>
        <p:txBody>
          <a:bodyPr wrap="square">
            <a:spAutoFit/>
          </a:bodyPr>
          <a:lstStyle/>
          <a:p>
            <a:pPr marL="457167" indent="-457167">
              <a:lnSpc>
                <a:spcPct val="107000"/>
              </a:lnSpc>
              <a:buClr>
                <a:srgbClr val="999999"/>
              </a:buClr>
              <a:buSzPts val="3200"/>
              <a:buFont typeface="Arial" panose="020B0604020202020204" pitchFamily="34" charset="0"/>
              <a:buChar char="•"/>
            </a:pPr>
            <a:r>
              <a:rPr lang="fr-FR" sz="2800" kern="0" dirty="0">
                <a:latin typeface="Roboto" panose="02000000000000000000" pitchFamily="2" charset="0"/>
                <a:ea typeface="Roboto" panose="02000000000000000000" pitchFamily="2" charset="0"/>
                <a:cs typeface="Calibri"/>
                <a:sym typeface="Calibri"/>
              </a:rPr>
              <a:t>Les conséquences des impacts du choc sur la population identifiées en ampleur (magnitude), analysé en termes de sévérité
</a:t>
            </a:r>
            <a:endParaRPr lang="en-US" sz="2399" dirty="0">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1812AB7C-94F1-4B29-AE52-203C25B32912}"/>
              </a:ext>
            </a:extLst>
          </p:cNvPr>
          <p:cNvPicPr>
            <a:picLocks noChangeAspect="1"/>
          </p:cNvPicPr>
          <p:nvPr/>
        </p:nvPicPr>
        <p:blipFill>
          <a:blip r:embed="rId5"/>
          <a:stretch>
            <a:fillRect/>
          </a:stretch>
        </p:blipFill>
        <p:spPr>
          <a:xfrm>
            <a:off x="2580362" y="1183234"/>
            <a:ext cx="6831360" cy="4531790"/>
          </a:xfrm>
          <a:prstGeom prst="rect">
            <a:avLst/>
          </a:prstGeom>
        </p:spPr>
      </p:pic>
      <p:pic>
        <p:nvPicPr>
          <p:cNvPr id="5" name="Audio 4">
            <a:hlinkClick r:id="" action="ppaction://media"/>
            <a:extLst>
              <a:ext uri="{FF2B5EF4-FFF2-40B4-BE49-F238E27FC236}">
                <a16:creationId xmlns:a16="http://schemas.microsoft.com/office/drawing/2014/main" id="{8F49AF5B-1916-4FDA-8038-4B38772502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461741"/>
      </p:ext>
    </p:extLst>
  </p:cSld>
  <p:clrMapOvr>
    <a:masterClrMapping/>
  </p:clrMapOvr>
  <mc:AlternateContent xmlns:mc="http://schemas.openxmlformats.org/markup-compatibility/2006" xmlns:p14="http://schemas.microsoft.com/office/powerpoint/2010/main">
    <mc:Choice Requires="p14">
      <p:transition spd="slow" p14:dur="2000" advTm="27882"/>
    </mc:Choice>
    <mc:Fallback xmlns="">
      <p:transition spd="slow" advTm="27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EFB0-DDB2-405B-90CE-98D7006C9FDF}"/>
              </a:ext>
            </a:extLst>
          </p:cNvPr>
          <p:cNvSpPr txBox="1">
            <a:spLocks/>
          </p:cNvSpPr>
          <p:nvPr/>
        </p:nvSpPr>
        <p:spPr>
          <a:xfrm>
            <a:off x="460100" y="337400"/>
            <a:ext cx="7057538" cy="86408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le cadre 
</a:t>
            </a:r>
            <a:endParaRPr lang="en-US" sz="2736" b="1" cap="all" dirty="0">
              <a:latin typeface="Roboto Slab" pitchFamily="2" charset="0"/>
              <a:ea typeface="Roboto Slab" pitchFamily="2" charset="0"/>
              <a:cs typeface="+mn-cs"/>
            </a:endParaRPr>
          </a:p>
        </p:txBody>
      </p:sp>
      <p:sp>
        <p:nvSpPr>
          <p:cNvPr id="3" name="object 5">
            <a:extLst>
              <a:ext uri="{FF2B5EF4-FFF2-40B4-BE49-F238E27FC236}">
                <a16:creationId xmlns:a16="http://schemas.microsoft.com/office/drawing/2014/main" id="{BA1AF955-B162-4D1A-873B-2BB577D1E534}"/>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sp>
        <p:nvSpPr>
          <p:cNvPr id="4" name="Rectangle 3">
            <a:extLst>
              <a:ext uri="{FF2B5EF4-FFF2-40B4-BE49-F238E27FC236}">
                <a16:creationId xmlns:a16="http://schemas.microsoft.com/office/drawing/2014/main" id="{30CBF6A6-9CB7-4742-ABE0-F7F5A4569919}"/>
              </a:ext>
            </a:extLst>
          </p:cNvPr>
          <p:cNvSpPr/>
          <p:nvPr/>
        </p:nvSpPr>
        <p:spPr>
          <a:xfrm>
            <a:off x="284381" y="2297453"/>
            <a:ext cx="11361665" cy="3495701"/>
          </a:xfrm>
          <a:prstGeom prst="rect">
            <a:avLst/>
          </a:prstGeom>
        </p:spPr>
        <p:txBody>
          <a:bodyPr wrap="square">
            <a:spAutoFit/>
          </a:bodyPr>
          <a:lstStyle/>
          <a:p>
            <a:pPr>
              <a:lnSpc>
                <a:spcPct val="97000"/>
              </a:lnSpc>
              <a:buClr>
                <a:srgbClr val="999999"/>
              </a:buClr>
              <a:buSzPts val="2635"/>
            </a:pPr>
            <a:r>
              <a:rPr lang="fr-FR" sz="2800" b="1" dirty="0">
                <a:latin typeface="Roboto" panose="02000000000000000000" pitchFamily="2" charset="0"/>
                <a:ea typeface="Roboto" panose="02000000000000000000" pitchFamily="2" charset="0"/>
                <a:cs typeface="Arial" panose="020B0604020202020204" pitchFamily="34" charset="0"/>
                <a:sym typeface="Calibri"/>
              </a:rPr>
              <a:t>La sévérité des conditions humanitaires est 
estimée en tenant compte de trois niveaux de conséquences :</a:t>
            </a:r>
          </a:p>
          <a:p>
            <a:pPr>
              <a:lnSpc>
                <a:spcPct val="97000"/>
              </a:lnSpc>
              <a:buClr>
                <a:srgbClr val="999999"/>
              </a:buClr>
              <a:buSzPts val="2635"/>
            </a:pPr>
            <a:endParaRPr lang="fr-FR" sz="3200" b="1" dirty="0">
              <a:latin typeface="Roboto" panose="02000000000000000000" pitchFamily="2" charset="0"/>
              <a:ea typeface="Roboto" panose="02000000000000000000" pitchFamily="2" charset="0"/>
              <a:cs typeface="Arial" panose="020B0604020202020204" pitchFamily="34" charset="0"/>
              <a:sym typeface="Calibri"/>
            </a:endParaRPr>
          </a:p>
          <a:p>
            <a:pPr marL="457200" indent="-457200">
              <a:lnSpc>
                <a:spcPct val="97000"/>
              </a:lnSpc>
              <a:buClr>
                <a:srgbClr val="999999"/>
              </a:buClr>
              <a:buSzPts val="2635"/>
              <a:buFont typeface="Arial" panose="020B0604020202020204" pitchFamily="34" charset="0"/>
              <a:buChar char="•"/>
            </a:pPr>
            <a:r>
              <a:rPr lang="fr-FR" sz="2000" b="1" dirty="0">
                <a:latin typeface="Roboto" panose="02000000000000000000" pitchFamily="2" charset="0"/>
                <a:ea typeface="Roboto" panose="02000000000000000000" pitchFamily="2" charset="0"/>
                <a:cs typeface="Arial" panose="020B0604020202020204" pitchFamily="34" charset="0"/>
                <a:sym typeface="Calibri"/>
              </a:rPr>
              <a:t>Conditions de vie : </a:t>
            </a:r>
            <a:r>
              <a:rPr lang="fr-FR" sz="2000" dirty="0">
                <a:latin typeface="Roboto" panose="02000000000000000000" pitchFamily="2" charset="0"/>
                <a:ea typeface="Roboto" panose="02000000000000000000" pitchFamily="2" charset="0"/>
                <a:cs typeface="Arial" panose="020B0604020202020204" pitchFamily="34" charset="0"/>
                <a:sym typeface="Calibri"/>
              </a:rPr>
              <a:t>Capacité de la population touchée de satisfaire ses besoins fondamentaux en biens et services essentiels. </a:t>
            </a:r>
            <a:r>
              <a:rPr lang="fr-FR" sz="2000" b="1" dirty="0">
                <a:latin typeface="Roboto" panose="02000000000000000000" pitchFamily="2" charset="0"/>
                <a:ea typeface="Roboto" panose="02000000000000000000" pitchFamily="2" charset="0"/>
                <a:cs typeface="Arial" panose="020B0604020202020204" pitchFamily="34" charset="0"/>
                <a:sym typeface="Calibri"/>
              </a:rPr>
              <a:t>
Mécanismes d’adaptation : </a:t>
            </a:r>
            <a:r>
              <a:rPr lang="fr-FR" sz="2000" dirty="0">
                <a:latin typeface="Roboto" panose="02000000000000000000" pitchFamily="2" charset="0"/>
                <a:ea typeface="Roboto" panose="02000000000000000000" pitchFamily="2" charset="0"/>
                <a:cs typeface="Arial" panose="020B0604020202020204" pitchFamily="34" charset="0"/>
                <a:sym typeface="Calibri"/>
              </a:rPr>
              <a:t>Mesure dans laquelle les gens font face à des défis suite a un choc. Les mécanismes d’adaptation peuvent être positifs ou négatifs. </a:t>
            </a:r>
            <a:r>
              <a:rPr lang="fr-FR" sz="2000" b="1" dirty="0">
                <a:latin typeface="Roboto" panose="02000000000000000000" pitchFamily="2" charset="0"/>
                <a:ea typeface="Roboto" panose="02000000000000000000" pitchFamily="2" charset="0"/>
                <a:cs typeface="Arial" panose="020B0604020202020204" pitchFamily="34" charset="0"/>
                <a:sym typeface="Calibri"/>
              </a:rPr>
              <a:t>
Bien-être physique et mental: </a:t>
            </a:r>
            <a:r>
              <a:rPr lang="fr-FR" sz="2000" dirty="0">
                <a:latin typeface="Roboto" panose="02000000000000000000" pitchFamily="2" charset="0"/>
                <a:ea typeface="Roboto" panose="02000000000000000000" pitchFamily="2" charset="0"/>
                <a:cs typeface="Arial" panose="020B0604020202020204" pitchFamily="34" charset="0"/>
                <a:sym typeface="Calibri"/>
              </a:rPr>
              <a:t>Mesuré en évaluant la santé physique de la population touchée ainsi que son bien-être mental, morbidité ou mortalité excessive, malnutrition, traumatisme psychosocial, violations graves des droits de l’homme.</a:t>
            </a:r>
            <a:endParaRPr lang="en-US" sz="2000" dirty="0">
              <a:latin typeface="Roboto" panose="02000000000000000000" pitchFamily="2" charset="0"/>
              <a:ea typeface="Roboto" panose="02000000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98E8A985-B877-4E71-9BD6-BA572B207872}"/>
              </a:ext>
            </a:extLst>
          </p:cNvPr>
          <p:cNvPicPr>
            <a:picLocks noChangeAspect="1"/>
          </p:cNvPicPr>
          <p:nvPr/>
        </p:nvPicPr>
        <p:blipFill>
          <a:blip r:embed="rId5"/>
          <a:stretch>
            <a:fillRect/>
          </a:stretch>
        </p:blipFill>
        <p:spPr>
          <a:xfrm>
            <a:off x="7445151" y="-27848"/>
            <a:ext cx="4200895" cy="2786791"/>
          </a:xfrm>
          <a:prstGeom prst="rect">
            <a:avLst/>
          </a:prstGeom>
        </p:spPr>
      </p:pic>
      <p:pic>
        <p:nvPicPr>
          <p:cNvPr id="5" name="Audio 4">
            <a:hlinkClick r:id="" action="ppaction://media"/>
            <a:extLst>
              <a:ext uri="{FF2B5EF4-FFF2-40B4-BE49-F238E27FC236}">
                <a16:creationId xmlns:a16="http://schemas.microsoft.com/office/drawing/2014/main" id="{03E6CE97-D807-4E26-8B8B-A317660FB1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0225050"/>
      </p:ext>
    </p:extLst>
  </p:cSld>
  <p:clrMapOvr>
    <a:masterClrMapping/>
  </p:clrMapOvr>
  <mc:AlternateContent xmlns:mc="http://schemas.openxmlformats.org/markup-compatibility/2006" xmlns:p14="http://schemas.microsoft.com/office/powerpoint/2010/main">
    <mc:Choice Requires="p14">
      <p:transition spd="slow" p14:dur="2000" advTm="72227"/>
    </mc:Choice>
    <mc:Fallback xmlns="">
      <p:transition spd="slow" advTm="7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E888F-4D3F-4CA3-B6D5-C26A9441B8A2}"/>
              </a:ext>
            </a:extLst>
          </p:cNvPr>
          <p:cNvSpPr txBox="1">
            <a:spLocks/>
          </p:cNvSpPr>
          <p:nvPr/>
        </p:nvSpPr>
        <p:spPr>
          <a:xfrm>
            <a:off x="495628" y="322052"/>
            <a:ext cx="7057538" cy="859548"/>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LE cadre 
</a:t>
            </a:r>
            <a:endParaRPr lang="en-US" sz="2736" b="1" cap="all" dirty="0">
              <a:latin typeface="Roboto Slab" pitchFamily="2" charset="0"/>
              <a:ea typeface="Roboto Slab" pitchFamily="2" charset="0"/>
              <a:cs typeface="+mn-cs"/>
            </a:endParaRPr>
          </a:p>
        </p:txBody>
      </p:sp>
      <p:sp>
        <p:nvSpPr>
          <p:cNvPr id="3" name="object 5">
            <a:extLst>
              <a:ext uri="{FF2B5EF4-FFF2-40B4-BE49-F238E27FC236}">
                <a16:creationId xmlns:a16="http://schemas.microsoft.com/office/drawing/2014/main" id="{AAC86241-D458-417A-B478-9F8966FC55A6}"/>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graphicFrame>
        <p:nvGraphicFramePr>
          <p:cNvPr id="4" name="Diagram 3">
            <a:extLst>
              <a:ext uri="{FF2B5EF4-FFF2-40B4-BE49-F238E27FC236}">
                <a16:creationId xmlns:a16="http://schemas.microsoft.com/office/drawing/2014/main" id="{8791596D-67FF-4416-B9FB-E13DDB9D8EBB}"/>
              </a:ext>
            </a:extLst>
          </p:cNvPr>
          <p:cNvGraphicFramePr/>
          <p:nvPr>
            <p:extLst>
              <p:ext uri="{D42A27DB-BD31-4B8C-83A1-F6EECF244321}">
                <p14:modId xmlns:p14="http://schemas.microsoft.com/office/powerpoint/2010/main" val="2902569092"/>
              </p:ext>
            </p:extLst>
          </p:nvPr>
        </p:nvGraphicFramePr>
        <p:xfrm>
          <a:off x="-1137587" y="1873832"/>
          <a:ext cx="6693182" cy="37299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 Box 28">
            <a:extLst>
              <a:ext uri="{FF2B5EF4-FFF2-40B4-BE49-F238E27FC236}">
                <a16:creationId xmlns:a16="http://schemas.microsoft.com/office/drawing/2014/main" id="{1FD01383-F416-412F-9F8B-D66F4DC7F39D}"/>
              </a:ext>
            </a:extLst>
          </p:cNvPr>
          <p:cNvSpPr txBox="1">
            <a:spLocks noChangeArrowheads="1"/>
          </p:cNvSpPr>
          <p:nvPr/>
        </p:nvSpPr>
        <p:spPr bwMode="auto">
          <a:xfrm>
            <a:off x="4806588" y="1967499"/>
            <a:ext cx="2309441"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spAutoFit/>
          </a:bodyPr>
          <a:lstStyle/>
          <a:p>
            <a:pPr defTabSz="914335" eaLnBrk="0" fontAlgn="base" hangingPunct="0">
              <a:spcBef>
                <a:spcPct val="0"/>
              </a:spcBef>
              <a:spcAft>
                <a:spcPct val="0"/>
              </a:spcAft>
            </a:pPr>
            <a:r>
              <a:rPr lang="en-US" altLang="en-US" sz="1600" b="1">
                <a:latin typeface="Arial" panose="020B0604020202020204" pitchFamily="34" charset="0"/>
                <a:ea typeface="Lato Black" charset="0"/>
                <a:cs typeface="Arial" panose="020B0604020202020204" pitchFamily="34" charset="0"/>
              </a:rPr>
              <a:t>SEVERITY OF NEED, PEOPLE IN NEED</a:t>
            </a:r>
            <a:endParaRPr lang="en-US" altLang="en-US" sz="2800" b="1">
              <a:latin typeface="Arial" panose="020B0604020202020204" pitchFamily="34" charset="0"/>
              <a:cs typeface="Arial" panose="020B0604020202020204" pitchFamily="34" charset="0"/>
            </a:endParaRPr>
          </a:p>
        </p:txBody>
      </p:sp>
      <p:sp>
        <p:nvSpPr>
          <p:cNvPr id="6" name="Right Bracket 5">
            <a:extLst>
              <a:ext uri="{FF2B5EF4-FFF2-40B4-BE49-F238E27FC236}">
                <a16:creationId xmlns:a16="http://schemas.microsoft.com/office/drawing/2014/main" id="{7FDD7DAB-5AE8-4A29-B1AE-C0BFA11AC9FE}"/>
              </a:ext>
            </a:extLst>
          </p:cNvPr>
          <p:cNvSpPr/>
          <p:nvPr/>
        </p:nvSpPr>
        <p:spPr>
          <a:xfrm>
            <a:off x="4021014" y="2392155"/>
            <a:ext cx="247640" cy="2647845"/>
          </a:xfrm>
          <a:prstGeom prst="rightBracket">
            <a:avLst/>
          </a:prstGeom>
          <a:noFill/>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36" tIns="45718" rIns="91436" bIns="45718" numCol="1" spcCol="0" rtlCol="0" fromWordArt="0" anchor="ctr" anchorCtr="0" forceAA="0" compatLnSpc="1">
            <a:prstTxWarp prst="textNoShape">
              <a:avLst/>
            </a:prstTxWarp>
            <a:noAutofit/>
          </a:bodyPr>
          <a:lstStyle/>
          <a:p>
            <a:endParaRPr lang="en-GB"/>
          </a:p>
        </p:txBody>
      </p:sp>
      <p:graphicFrame>
        <p:nvGraphicFramePr>
          <p:cNvPr id="7" name="Chart 6">
            <a:extLst>
              <a:ext uri="{FF2B5EF4-FFF2-40B4-BE49-F238E27FC236}">
                <a16:creationId xmlns:a16="http://schemas.microsoft.com/office/drawing/2014/main" id="{3C4E2EF5-CCE7-42BB-A4CF-EA085DE8D0DD}"/>
              </a:ext>
            </a:extLst>
          </p:cNvPr>
          <p:cNvGraphicFramePr/>
          <p:nvPr/>
        </p:nvGraphicFramePr>
        <p:xfrm>
          <a:off x="4854637" y="2736917"/>
          <a:ext cx="2190707" cy="2303085"/>
        </p:xfrm>
        <a:graphic>
          <a:graphicData uri="http://schemas.openxmlformats.org/drawingml/2006/chart">
            <c:chart xmlns:c="http://schemas.openxmlformats.org/drawingml/2006/chart" xmlns:r="http://schemas.openxmlformats.org/officeDocument/2006/relationships" r:id="rId10"/>
          </a:graphicData>
        </a:graphic>
      </p:graphicFrame>
      <p:cxnSp>
        <p:nvCxnSpPr>
          <p:cNvPr id="8" name="Straight Arrow Connector 7">
            <a:extLst>
              <a:ext uri="{FF2B5EF4-FFF2-40B4-BE49-F238E27FC236}">
                <a16:creationId xmlns:a16="http://schemas.microsoft.com/office/drawing/2014/main" id="{E9C76082-3D23-4EE8-B0DF-A4731037CB73}"/>
              </a:ext>
            </a:extLst>
          </p:cNvPr>
          <p:cNvCxnSpPr/>
          <p:nvPr/>
        </p:nvCxnSpPr>
        <p:spPr>
          <a:xfrm>
            <a:off x="4268654" y="3707892"/>
            <a:ext cx="467982"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Google Shape;191;p32">
            <a:extLst>
              <a:ext uri="{FF2B5EF4-FFF2-40B4-BE49-F238E27FC236}">
                <a16:creationId xmlns:a16="http://schemas.microsoft.com/office/drawing/2014/main" id="{27CB5D22-46A6-4581-A367-1DE0B2F9BD10}"/>
              </a:ext>
            </a:extLst>
          </p:cNvPr>
          <p:cNvSpPr/>
          <p:nvPr/>
        </p:nvSpPr>
        <p:spPr>
          <a:xfrm>
            <a:off x="7553166" y="1449431"/>
            <a:ext cx="4632981" cy="3959139"/>
          </a:xfrm>
          <a:custGeom>
            <a:avLst/>
            <a:gdLst/>
            <a:ahLst/>
            <a:cxnLst/>
            <a:rect l="l" t="t" r="r" b="b"/>
            <a:pathLst>
              <a:path w="4427984" h="3881662" extrusionOk="0">
                <a:moveTo>
                  <a:pt x="0" y="0"/>
                </a:moveTo>
                <a:lnTo>
                  <a:pt x="4427984" y="0"/>
                </a:lnTo>
                <a:cubicBezTo>
                  <a:pt x="4425948" y="1070066"/>
                  <a:pt x="4423911" y="2140131"/>
                  <a:pt x="4421875" y="3210197"/>
                </a:cubicBezTo>
                <a:cubicBezTo>
                  <a:pt x="4423911" y="3434019"/>
                  <a:pt x="4425948" y="3657840"/>
                  <a:pt x="4427984" y="3881662"/>
                </a:cubicBezTo>
                <a:lnTo>
                  <a:pt x="0" y="3881662"/>
                </a:lnTo>
                <a:lnTo>
                  <a:pt x="0" y="0"/>
                </a:lnTo>
                <a:close/>
              </a:path>
            </a:pathLst>
          </a:custGeom>
          <a:noFill/>
          <a:ln>
            <a:noFill/>
          </a:ln>
        </p:spPr>
        <p:txBody>
          <a:bodyPr spcFirstLastPara="1" wrap="square" lIns="91421" tIns="45698" rIns="91421" bIns="45698" anchor="t" anchorCtr="0">
            <a:noAutofit/>
          </a:bodyPr>
          <a:lstStyle/>
          <a:p>
            <a:pPr marL="342876" indent="-342876">
              <a:lnSpc>
                <a:spcPct val="97000"/>
              </a:lnSpc>
              <a:spcAft>
                <a:spcPts val="600"/>
              </a:spcAft>
              <a:buClr>
                <a:srgbClr val="999999"/>
              </a:buClr>
              <a:buSzPts val="2635"/>
              <a:buFont typeface="Arial" panose="020B0604020202020204" pitchFamily="34" charset="0"/>
              <a:buChar char="•"/>
            </a:pPr>
            <a:r>
              <a:rPr lang="fr-FR" sz="2400" dirty="0">
                <a:latin typeface="Roboto" panose="02000000000000000000" pitchFamily="2" charset="0"/>
                <a:ea typeface="Roboto" panose="02000000000000000000" pitchFamily="2" charset="0"/>
                <a:cs typeface="Arial" panose="020B0604020202020204" pitchFamily="34" charset="0"/>
                <a:sym typeface="Calibri"/>
              </a:rPr>
              <a:t>La  sévérité du pilier de CH est agrégée, ventilée a travers l’ensemble de la population aux unités d’analyse et au niveau de la crise
La sévérité est « seuillée » pour établir le PiN intersectoriel 
Etablir un PiN par sous-pilier n’est pas recommandé ou approuvé en raison de la nature interdépendante des sous-piliers</a:t>
            </a:r>
            <a:endParaRPr sz="2200" dirty="0">
              <a:latin typeface="Roboto" panose="02000000000000000000" pitchFamily="2" charset="0"/>
              <a:ea typeface="Roboto"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50581A3A-41E7-49BD-970F-8D40BACFE7E9}"/>
              </a:ext>
            </a:extLst>
          </p:cNvPr>
          <p:cNvSpPr/>
          <p:nvPr/>
        </p:nvSpPr>
        <p:spPr>
          <a:xfrm>
            <a:off x="374980" y="1384458"/>
            <a:ext cx="6741050" cy="472171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5A1ACF2E-053E-40E6-873A-C765B665DAD6}"/>
              </a:ext>
            </a:extLst>
          </p:cNvPr>
          <p:cNvPicPr>
            <a:picLocks noChangeAspect="1"/>
          </p:cNvPicPr>
          <p:nvPr/>
        </p:nvPicPr>
        <p:blipFill>
          <a:blip r:embed="rId11"/>
          <a:stretch>
            <a:fillRect/>
          </a:stretch>
        </p:blipFill>
        <p:spPr>
          <a:xfrm>
            <a:off x="4805362" y="1757362"/>
            <a:ext cx="2581275" cy="3343275"/>
          </a:xfrm>
          <a:prstGeom prst="rect">
            <a:avLst/>
          </a:prstGeom>
        </p:spPr>
      </p:pic>
      <p:sp>
        <p:nvSpPr>
          <p:cNvPr id="13" name="TextBox 12">
            <a:extLst>
              <a:ext uri="{FF2B5EF4-FFF2-40B4-BE49-F238E27FC236}">
                <a16:creationId xmlns:a16="http://schemas.microsoft.com/office/drawing/2014/main" id="{D9193FE4-31CE-46A5-A110-3FF725B79A36}"/>
              </a:ext>
            </a:extLst>
          </p:cNvPr>
          <p:cNvSpPr txBox="1"/>
          <p:nvPr/>
        </p:nvSpPr>
        <p:spPr>
          <a:xfrm>
            <a:off x="4705790" y="1892741"/>
            <a:ext cx="2921464" cy="584775"/>
          </a:xfrm>
          <a:prstGeom prst="rect">
            <a:avLst/>
          </a:prstGeom>
          <a:solidFill>
            <a:schemeClr val="bg1"/>
          </a:solidFill>
        </p:spPr>
        <p:txBody>
          <a:bodyPr wrap="square" rtlCol="0">
            <a:spAutoFit/>
          </a:bodyPr>
          <a:lstStyle/>
          <a:p>
            <a:r>
              <a:rPr lang="en-US" sz="1600" b="1" dirty="0"/>
              <a:t>SEVERITE DES BESOINS, PERSONNES DANS LE BESOIN</a:t>
            </a:r>
            <a:endParaRPr lang="fr-FR" sz="1600" b="1" dirty="0"/>
          </a:p>
        </p:txBody>
      </p:sp>
      <p:pic>
        <p:nvPicPr>
          <p:cNvPr id="14" name="Audio 13">
            <a:hlinkClick r:id="" action="ppaction://media"/>
            <a:extLst>
              <a:ext uri="{FF2B5EF4-FFF2-40B4-BE49-F238E27FC236}">
                <a16:creationId xmlns:a16="http://schemas.microsoft.com/office/drawing/2014/main" id="{43A30DE6-C586-4C67-A75F-9489C714A1E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7013903"/>
      </p:ext>
    </p:extLst>
  </p:cSld>
  <p:clrMapOvr>
    <a:masterClrMapping/>
  </p:clrMapOvr>
  <mc:AlternateContent xmlns:mc="http://schemas.openxmlformats.org/markup-compatibility/2006" xmlns:p14="http://schemas.microsoft.com/office/powerpoint/2010/main">
    <mc:Choice Requires="p14">
      <p:transition spd="slow" p14:dur="2000" advTm="26405"/>
    </mc:Choice>
    <mc:Fallback xmlns="">
      <p:transition spd="slow" advTm="26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F905F-0F9C-4984-A4FB-C47999F4F485}"/>
              </a:ext>
            </a:extLst>
          </p:cNvPr>
          <p:cNvSpPr txBox="1">
            <a:spLocks/>
          </p:cNvSpPr>
          <p:nvPr/>
        </p:nvSpPr>
        <p:spPr>
          <a:xfrm>
            <a:off x="460100" y="337400"/>
            <a:ext cx="7057538" cy="816196"/>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LE cadre 
</a:t>
            </a:r>
            <a:endParaRPr lang="en-US" sz="2736" b="1" cap="all" dirty="0">
              <a:latin typeface="Roboto Slab" pitchFamily="2" charset="0"/>
              <a:ea typeface="Roboto Slab" pitchFamily="2" charset="0"/>
              <a:cs typeface="+mn-cs"/>
            </a:endParaRPr>
          </a:p>
        </p:txBody>
      </p:sp>
      <p:sp>
        <p:nvSpPr>
          <p:cNvPr id="3" name="object 5">
            <a:extLst>
              <a:ext uri="{FF2B5EF4-FFF2-40B4-BE49-F238E27FC236}">
                <a16:creationId xmlns:a16="http://schemas.microsoft.com/office/drawing/2014/main" id="{A684752B-D933-4C7D-BE9E-839158A4336B}"/>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sp>
        <p:nvSpPr>
          <p:cNvPr id="4" name="Freeform: Shape 3">
            <a:extLst>
              <a:ext uri="{FF2B5EF4-FFF2-40B4-BE49-F238E27FC236}">
                <a16:creationId xmlns:a16="http://schemas.microsoft.com/office/drawing/2014/main" id="{312BB7B1-620D-41D2-9B3A-A285EAF4E69E}"/>
              </a:ext>
            </a:extLst>
          </p:cNvPr>
          <p:cNvSpPr/>
          <p:nvPr/>
        </p:nvSpPr>
        <p:spPr>
          <a:xfrm>
            <a:off x="911543" y="2778735"/>
            <a:ext cx="3550198" cy="3550198"/>
          </a:xfrm>
          <a:custGeom>
            <a:avLst/>
            <a:gdLst>
              <a:gd name="connsiteX0" fmla="*/ 1775169 w 3550338"/>
              <a:gd name="connsiteY0" fmla="*/ 0 h 3550338"/>
              <a:gd name="connsiteX1" fmla="*/ 3312510 w 3550338"/>
              <a:gd name="connsiteY1" fmla="*/ 887584 h 3550338"/>
              <a:gd name="connsiteX2" fmla="*/ 3312510 w 3550338"/>
              <a:gd name="connsiteY2" fmla="*/ 2662753 h 3550338"/>
              <a:gd name="connsiteX3" fmla="*/ 1775169 w 3550338"/>
              <a:gd name="connsiteY3" fmla="*/ 1775169 h 3550338"/>
              <a:gd name="connsiteX4" fmla="*/ 1775169 w 3550338"/>
              <a:gd name="connsiteY4" fmla="*/ 0 h 355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338" h="3550338">
                <a:moveTo>
                  <a:pt x="1775169" y="0"/>
                </a:moveTo>
                <a:cubicBezTo>
                  <a:pt x="2409376" y="0"/>
                  <a:pt x="2995407" y="338345"/>
                  <a:pt x="3312510" y="887584"/>
                </a:cubicBezTo>
                <a:cubicBezTo>
                  <a:pt x="3629613" y="1436823"/>
                  <a:pt x="3629613" y="2113514"/>
                  <a:pt x="3312510" y="2662753"/>
                </a:cubicBezTo>
                <a:lnTo>
                  <a:pt x="1775169" y="1775169"/>
                </a:lnTo>
                <a:lnTo>
                  <a:pt x="1775169" y="0"/>
                </a:lnTo>
                <a:close/>
              </a:path>
            </a:pathLst>
          </a:cu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88818" tIns="770084" rIns="429011" bIns="1759067" numCol="1" spcCol="1270" anchor="ctr" anchorCtr="0">
            <a:noAutofit/>
          </a:bodyPr>
          <a:lstStyle/>
          <a:p>
            <a:pPr algn="ctr" defTabSz="622255">
              <a:lnSpc>
                <a:spcPct val="90000"/>
              </a:lnSpc>
              <a:spcBef>
                <a:spcPct val="0"/>
              </a:spcBef>
              <a:spcAft>
                <a:spcPct val="35000"/>
              </a:spcAft>
            </a:pPr>
            <a:endParaRPr lang="de-CH" sz="1400" b="1" dirty="0">
              <a:latin typeface="Lato" panose="020F0502020204030203" pitchFamily="34" charset="0"/>
              <a:ea typeface="Lato" panose="020F0502020204030203" pitchFamily="34" charset="0"/>
              <a:cs typeface="Lato" panose="020F0502020204030203" pitchFamily="34" charset="0"/>
            </a:endParaRPr>
          </a:p>
          <a:p>
            <a:pPr algn="ctr" defTabSz="622255">
              <a:lnSpc>
                <a:spcPct val="90000"/>
              </a:lnSpc>
              <a:spcBef>
                <a:spcPct val="0"/>
              </a:spcBef>
              <a:spcAft>
                <a:spcPct val="35000"/>
              </a:spcAft>
            </a:pPr>
            <a:r>
              <a:rPr lang="de-CH" sz="1200" b="1" dirty="0">
                <a:latin typeface="Lato" panose="020F0502020204030203" pitchFamily="34" charset="0"/>
                <a:ea typeface="Lato" panose="020F0502020204030203" pitchFamily="34" charset="0"/>
                <a:cs typeface="Lato" panose="020F0502020204030203" pitchFamily="34" charset="0"/>
              </a:rPr>
              <a:t> MÉCANISMES D’ADAPTATION 
</a:t>
            </a:r>
            <a:endParaRPr lang="en-US" sz="1200" dirty="0">
              <a:latin typeface="Lato" panose="020F0502020204030203" pitchFamily="34" charset="0"/>
              <a:ea typeface="Lato" panose="020F0502020204030203" pitchFamily="34" charset="0"/>
              <a:cs typeface="Lato" panose="020F0502020204030203" pitchFamily="34" charset="0"/>
            </a:endParaRPr>
          </a:p>
        </p:txBody>
      </p:sp>
      <p:sp>
        <p:nvSpPr>
          <p:cNvPr id="5" name="Freeform: Shape 4">
            <a:extLst>
              <a:ext uri="{FF2B5EF4-FFF2-40B4-BE49-F238E27FC236}">
                <a16:creationId xmlns:a16="http://schemas.microsoft.com/office/drawing/2014/main" id="{1490F582-DD10-47C1-A434-623EA00B5B95}"/>
              </a:ext>
            </a:extLst>
          </p:cNvPr>
          <p:cNvSpPr/>
          <p:nvPr/>
        </p:nvSpPr>
        <p:spPr>
          <a:xfrm>
            <a:off x="838426" y="2905528"/>
            <a:ext cx="3550198" cy="3550198"/>
          </a:xfrm>
          <a:custGeom>
            <a:avLst/>
            <a:gdLst>
              <a:gd name="connsiteX0" fmla="*/ 3312510 w 3550338"/>
              <a:gd name="connsiteY0" fmla="*/ 2662754 h 3550338"/>
              <a:gd name="connsiteX1" fmla="*/ 1775169 w 3550338"/>
              <a:gd name="connsiteY1" fmla="*/ 3550339 h 3550338"/>
              <a:gd name="connsiteX2" fmla="*/ 237828 w 3550338"/>
              <a:gd name="connsiteY2" fmla="*/ 2662755 h 3550338"/>
              <a:gd name="connsiteX3" fmla="*/ 1775169 w 3550338"/>
              <a:gd name="connsiteY3" fmla="*/ 1775169 h 3550338"/>
              <a:gd name="connsiteX4" fmla="*/ 3312510 w 3550338"/>
              <a:gd name="connsiteY4" fmla="*/ 2662754 h 355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338" h="3550338">
                <a:moveTo>
                  <a:pt x="3312510" y="2662754"/>
                </a:moveTo>
                <a:cubicBezTo>
                  <a:pt x="2995407" y="3211993"/>
                  <a:pt x="2409375" y="3550339"/>
                  <a:pt x="1775169" y="3550339"/>
                </a:cubicBezTo>
                <a:cubicBezTo>
                  <a:pt x="1140962" y="3550339"/>
                  <a:pt x="554931" y="3211994"/>
                  <a:pt x="237828" y="2662755"/>
                </a:cubicBezTo>
                <a:lnTo>
                  <a:pt x="1775169" y="1775169"/>
                </a:lnTo>
                <a:lnTo>
                  <a:pt x="3312510" y="2662754"/>
                </a:lnTo>
                <a:close/>
              </a:path>
            </a:pathLst>
          </a:cu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3065" tIns="2321182" rIns="820801" bIns="334762" numCol="1" spcCol="1270" anchor="ctr" anchorCtr="0">
            <a:noAutofit/>
          </a:bodyPr>
          <a:lstStyle/>
          <a:p>
            <a:pPr algn="ctr" defTabSz="622255">
              <a:lnSpc>
                <a:spcPct val="90000"/>
              </a:lnSpc>
              <a:spcBef>
                <a:spcPct val="0"/>
              </a:spcBef>
              <a:spcAft>
                <a:spcPct val="35000"/>
              </a:spcAft>
            </a:pPr>
            <a:r>
              <a:rPr lang="de-CH" sz="1400" b="1" dirty="0">
                <a:latin typeface="Lato" panose="020F0502020204030203" pitchFamily="34" charset="0"/>
                <a:ea typeface="Lato" panose="020F0502020204030203" pitchFamily="34" charset="0"/>
                <a:cs typeface="Lato" panose="020F0502020204030203" pitchFamily="34" charset="0"/>
              </a:rPr>
              <a:t>BIEN-ÊTRE PHYSIQUE ET MENTAL
</a:t>
            </a:r>
            <a:endParaRPr lang="en-US" sz="1400" b="1" dirty="0">
              <a:latin typeface="Lato" panose="020F0502020204030203" pitchFamily="34" charset="0"/>
              <a:ea typeface="Lato" panose="020F0502020204030203" pitchFamily="34" charset="0"/>
              <a:cs typeface="Lato" panose="020F0502020204030203" pitchFamily="34" charset="0"/>
            </a:endParaRPr>
          </a:p>
        </p:txBody>
      </p:sp>
      <p:sp>
        <p:nvSpPr>
          <p:cNvPr id="6" name="Freeform: Shape 5">
            <a:extLst>
              <a:ext uri="{FF2B5EF4-FFF2-40B4-BE49-F238E27FC236}">
                <a16:creationId xmlns:a16="http://schemas.microsoft.com/office/drawing/2014/main" id="{32E4AAA4-2003-4102-950B-89D1D3C9AE71}"/>
              </a:ext>
            </a:extLst>
          </p:cNvPr>
          <p:cNvSpPr/>
          <p:nvPr/>
        </p:nvSpPr>
        <p:spPr>
          <a:xfrm>
            <a:off x="765309" y="2778735"/>
            <a:ext cx="3550198" cy="3550198"/>
          </a:xfrm>
          <a:custGeom>
            <a:avLst/>
            <a:gdLst>
              <a:gd name="connsiteX0" fmla="*/ 237828 w 3550338"/>
              <a:gd name="connsiteY0" fmla="*/ 2662754 h 3550338"/>
              <a:gd name="connsiteX1" fmla="*/ 237828 w 3550338"/>
              <a:gd name="connsiteY1" fmla="*/ 887585 h 3550338"/>
              <a:gd name="connsiteX2" fmla="*/ 1775169 w 3550338"/>
              <a:gd name="connsiteY2" fmla="*/ 0 h 3550338"/>
              <a:gd name="connsiteX3" fmla="*/ 1775169 w 3550338"/>
              <a:gd name="connsiteY3" fmla="*/ 1775169 h 3550338"/>
              <a:gd name="connsiteX4" fmla="*/ 237828 w 3550338"/>
              <a:gd name="connsiteY4" fmla="*/ 2662754 h 355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0338" h="3550338">
                <a:moveTo>
                  <a:pt x="237828" y="2662754"/>
                </a:moveTo>
                <a:cubicBezTo>
                  <a:pt x="-79275" y="2113515"/>
                  <a:pt x="-79275" y="1436824"/>
                  <a:pt x="237828" y="887585"/>
                </a:cubicBezTo>
                <a:cubicBezTo>
                  <a:pt x="554931" y="338346"/>
                  <a:pt x="1140963" y="0"/>
                  <a:pt x="1775169" y="0"/>
                </a:cubicBezTo>
                <a:lnTo>
                  <a:pt x="1775169" y="1775169"/>
                </a:lnTo>
                <a:lnTo>
                  <a:pt x="237828" y="2662754"/>
                </a:lnTo>
                <a:close/>
              </a:path>
            </a:pathLst>
          </a:cu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29010" tIns="770084" rIns="1888819" bIns="1759067" numCol="1" spcCol="1270" anchor="ctr" anchorCtr="0">
            <a:noAutofit/>
          </a:bodyPr>
          <a:lstStyle/>
          <a:p>
            <a:pPr algn="ctr" defTabSz="622255">
              <a:lnSpc>
                <a:spcPct val="90000"/>
              </a:lnSpc>
              <a:spcBef>
                <a:spcPct val="0"/>
              </a:spcBef>
              <a:spcAft>
                <a:spcPct val="35000"/>
              </a:spcAft>
            </a:pPr>
            <a:endParaRPr lang="de-CH" sz="1400" b="1" dirty="0">
              <a:latin typeface="Lato" panose="020F0502020204030203" pitchFamily="34" charset="0"/>
              <a:ea typeface="Lato" panose="020F0502020204030203" pitchFamily="34" charset="0"/>
              <a:cs typeface="Lato" panose="020F0502020204030203" pitchFamily="34" charset="0"/>
            </a:endParaRPr>
          </a:p>
          <a:p>
            <a:pPr algn="ctr" defTabSz="622255">
              <a:lnSpc>
                <a:spcPct val="90000"/>
              </a:lnSpc>
              <a:spcBef>
                <a:spcPct val="0"/>
              </a:spcBef>
              <a:spcAft>
                <a:spcPct val="35000"/>
              </a:spcAft>
            </a:pPr>
            <a:endParaRPr lang="de-CH" sz="1400" b="1" dirty="0">
              <a:latin typeface="Lato" panose="020F0502020204030203" pitchFamily="34" charset="0"/>
              <a:ea typeface="Lato" panose="020F0502020204030203" pitchFamily="34" charset="0"/>
              <a:cs typeface="Lato" panose="020F0502020204030203" pitchFamily="34" charset="0"/>
            </a:endParaRPr>
          </a:p>
          <a:p>
            <a:pPr algn="ctr" defTabSz="622255">
              <a:lnSpc>
                <a:spcPct val="90000"/>
              </a:lnSpc>
              <a:spcBef>
                <a:spcPct val="0"/>
              </a:spcBef>
              <a:spcAft>
                <a:spcPct val="35000"/>
              </a:spcAft>
            </a:pPr>
            <a:endParaRPr lang="de-CH" sz="1400" b="1" dirty="0">
              <a:latin typeface="Lato" panose="020F0502020204030203" pitchFamily="34" charset="0"/>
              <a:ea typeface="Lato" panose="020F0502020204030203" pitchFamily="34" charset="0"/>
              <a:cs typeface="Lato" panose="020F0502020204030203" pitchFamily="34" charset="0"/>
            </a:endParaRPr>
          </a:p>
          <a:p>
            <a:pPr algn="ctr" defTabSz="622255">
              <a:lnSpc>
                <a:spcPct val="90000"/>
              </a:lnSpc>
              <a:spcBef>
                <a:spcPct val="0"/>
              </a:spcBef>
              <a:spcAft>
                <a:spcPct val="35000"/>
              </a:spcAft>
            </a:pPr>
            <a:r>
              <a:rPr lang="de-CH" sz="1400" b="1" dirty="0">
                <a:latin typeface="Lato" panose="020F0502020204030203" pitchFamily="34" charset="0"/>
                <a:ea typeface="Lato" panose="020F0502020204030203" pitchFamily="34" charset="0"/>
                <a:cs typeface="Lato" panose="020F0502020204030203" pitchFamily="34" charset="0"/>
              </a:rPr>
              <a:t>CONDITIONS DE VIE
</a:t>
            </a:r>
          </a:p>
          <a:p>
            <a:pPr algn="ctr" defTabSz="622255">
              <a:lnSpc>
                <a:spcPct val="90000"/>
              </a:lnSpc>
              <a:spcBef>
                <a:spcPct val="0"/>
              </a:spcBef>
              <a:spcAft>
                <a:spcPct val="35000"/>
              </a:spcAft>
            </a:pPr>
            <a:endParaRPr lang="en-US" sz="1400" b="1" dirty="0">
              <a:latin typeface="Lato" panose="020F0502020204030203" pitchFamily="34" charset="0"/>
              <a:ea typeface="Lato" panose="020F0502020204030203" pitchFamily="34" charset="0"/>
              <a:cs typeface="Lato" panose="020F0502020204030203" pitchFamily="34" charset="0"/>
            </a:endParaRPr>
          </a:p>
        </p:txBody>
      </p:sp>
      <p:sp>
        <p:nvSpPr>
          <p:cNvPr id="7" name="Rectangle 6">
            <a:extLst>
              <a:ext uri="{FF2B5EF4-FFF2-40B4-BE49-F238E27FC236}">
                <a16:creationId xmlns:a16="http://schemas.microsoft.com/office/drawing/2014/main" id="{338F8769-748C-4A0F-925C-FEA4AF2270B1}"/>
              </a:ext>
            </a:extLst>
          </p:cNvPr>
          <p:cNvSpPr/>
          <p:nvPr/>
        </p:nvSpPr>
        <p:spPr>
          <a:xfrm>
            <a:off x="4712903" y="1359654"/>
            <a:ext cx="7540890" cy="5815182"/>
          </a:xfrm>
          <a:prstGeom prst="rect">
            <a:avLst/>
          </a:prstGeom>
        </p:spPr>
        <p:txBody>
          <a:bodyPr wrap="square">
            <a:spAutoFit/>
          </a:bodyPr>
          <a:lstStyle/>
          <a:p>
            <a:pPr marL="285730" indent="-285730">
              <a:spcAft>
                <a:spcPts val="600"/>
              </a:spcAft>
              <a:buFont typeface="Arial" panose="020B0604020202020204" pitchFamily="34" charset="0"/>
              <a:buChar char="•"/>
            </a:pPr>
            <a:r>
              <a:rPr lang="fr-FR" sz="1999" dirty="0">
                <a:latin typeface="Arial" panose="020B0604020202020204" pitchFamily="34" charset="0"/>
                <a:cs typeface="Arial" panose="020B0604020202020204" pitchFamily="34" charset="0"/>
              </a:rPr>
              <a:t>Les sous-piliers des conditions humanitaires sont tous interdépendants.
L’analyse JIAF est ancrée dans une « période d’analyse » pour une crise donnée, et pour cette période d’analyse, l’unité d’analyse est les zones géographiques et les populations touchées (sous-district, PDI par exemple).
Les sous-piliers de Conditions Humanitaires peuvent (mais pas toujours) être considérés comme un cycle, après un choc et son impact:</a:t>
            </a:r>
          </a:p>
          <a:p>
            <a:pPr marL="742930" lvl="1" indent="-285730">
              <a:spcAft>
                <a:spcPts val="600"/>
              </a:spcAft>
              <a:buFont typeface="Arial" panose="020B0604020202020204" pitchFamily="34" charset="0"/>
              <a:buChar char="•"/>
            </a:pPr>
            <a:r>
              <a:rPr lang="fr-FR" dirty="0">
                <a:latin typeface="Arial" panose="020B0604020202020204" pitchFamily="34" charset="0"/>
                <a:cs typeface="Arial" panose="020B0604020202020204" pitchFamily="34" charset="0"/>
              </a:rPr>
              <a:t>De ne pas avoir de problèmes, a avoir des problèmes pour répondre aux besoins fondamentaux ou de s’engager dans des stratégies d’adaptation de plus en plus négatives, ce qui, en fin de compte, entraîne des effets négatifs sur leur bien-être. </a:t>
            </a:r>
          </a:p>
          <a:p>
            <a:pPr marL="285730" indent="-285730">
              <a:spcAft>
                <a:spcPts val="600"/>
              </a:spcAft>
              <a:buFont typeface="Arial" panose="020B0604020202020204" pitchFamily="34" charset="0"/>
              <a:buChar char="•"/>
            </a:pPr>
            <a:r>
              <a:rPr lang="fr-FR" sz="1999" dirty="0">
                <a:latin typeface="Arial" panose="020B0604020202020204" pitchFamily="34" charset="0"/>
                <a:cs typeface="Arial" panose="020B0604020202020204" pitchFamily="34" charset="0"/>
              </a:rPr>
              <a:t>Des boucles de rétroaction à l’intérieur d’un sous-pilier ou entre deux sous-piliers peuvent également être présentes – la progression n’est pas toujours circulaire et de nombreux processus peuvent se produire simultanément.</a:t>
            </a:r>
            <a:br>
              <a:rPr lang="en-US" sz="1999" dirty="0">
                <a:latin typeface="Arial" panose="020B0604020202020204" pitchFamily="34" charset="0"/>
                <a:cs typeface="Arial" panose="020B0604020202020204" pitchFamily="34" charset="0"/>
              </a:rPr>
            </a:br>
            <a:endParaRPr lang="en-US" sz="1999" dirty="0">
              <a:latin typeface="Arial" panose="020B0604020202020204" pitchFamily="34" charset="0"/>
              <a:cs typeface="Arial" panose="020B0604020202020204" pitchFamily="34" charset="0"/>
            </a:endParaRPr>
          </a:p>
        </p:txBody>
      </p:sp>
      <p:sp>
        <p:nvSpPr>
          <p:cNvPr id="8" name="Arrow: Circular 7">
            <a:extLst>
              <a:ext uri="{FF2B5EF4-FFF2-40B4-BE49-F238E27FC236}">
                <a16:creationId xmlns:a16="http://schemas.microsoft.com/office/drawing/2014/main" id="{75F06662-0967-411A-AA1D-93D4DF955C77}"/>
              </a:ext>
            </a:extLst>
          </p:cNvPr>
          <p:cNvSpPr/>
          <p:nvPr/>
        </p:nvSpPr>
        <p:spPr>
          <a:xfrm rot="16849695">
            <a:off x="316286" y="2475137"/>
            <a:ext cx="4111243" cy="4463824"/>
          </a:xfrm>
          <a:prstGeom prst="circularArrow">
            <a:avLst>
              <a:gd name="adj1" fmla="val 5085"/>
              <a:gd name="adj2" fmla="val 327528"/>
              <a:gd name="adj3" fmla="val 1472472"/>
              <a:gd name="adj4" fmla="val 19799132"/>
              <a:gd name="adj5" fmla="val 5932"/>
            </a:avLst>
          </a:prstGeom>
          <a:solidFill>
            <a:schemeClr val="accent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sp>
        <p:nvSpPr>
          <p:cNvPr id="9" name="Arrow: Circular 8">
            <a:extLst>
              <a:ext uri="{FF2B5EF4-FFF2-40B4-BE49-F238E27FC236}">
                <a16:creationId xmlns:a16="http://schemas.microsoft.com/office/drawing/2014/main" id="{954B6DA4-8186-4019-B518-9D8A48453072}"/>
              </a:ext>
            </a:extLst>
          </p:cNvPr>
          <p:cNvSpPr/>
          <p:nvPr/>
        </p:nvSpPr>
        <p:spPr>
          <a:xfrm rot="2081605">
            <a:off x="590079" y="2375658"/>
            <a:ext cx="4111243" cy="3989746"/>
          </a:xfrm>
          <a:prstGeom prst="circularArrow">
            <a:avLst>
              <a:gd name="adj1" fmla="val 5085"/>
              <a:gd name="adj2" fmla="val 327528"/>
              <a:gd name="adj3" fmla="val 1472472"/>
              <a:gd name="adj4" fmla="val 19799132"/>
              <a:gd name="adj5" fmla="val 5932"/>
            </a:avLst>
          </a:prstGeom>
          <a:solidFill>
            <a:schemeClr val="accent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54708CD8-CD92-49FC-8DA4-E189A0E6C0A4}"/>
              </a:ext>
            </a:extLst>
          </p:cNvPr>
          <p:cNvSpPr txBox="1"/>
          <p:nvPr/>
        </p:nvSpPr>
        <p:spPr>
          <a:xfrm>
            <a:off x="1173116" y="3501742"/>
            <a:ext cx="484428" cy="523220"/>
          </a:xfrm>
          <a:prstGeom prst="rect">
            <a:avLst/>
          </a:prstGeom>
          <a:noFill/>
        </p:spPr>
        <p:txBody>
          <a:bodyPr wrap="none" rtlCol="0">
            <a:spAutoFit/>
          </a:bodyPr>
          <a:lstStyle/>
          <a:p>
            <a:r>
              <a:rPr lang="en-GB" sz="2800" b="1">
                <a:solidFill>
                  <a:schemeClr val="bg1"/>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6E28FA43-26B7-447A-BA8C-D23F168759FD}"/>
              </a:ext>
            </a:extLst>
          </p:cNvPr>
          <p:cNvSpPr txBox="1"/>
          <p:nvPr/>
        </p:nvSpPr>
        <p:spPr>
          <a:xfrm>
            <a:off x="3760200" y="3618350"/>
            <a:ext cx="484428" cy="523220"/>
          </a:xfrm>
          <a:prstGeom prst="rect">
            <a:avLst/>
          </a:prstGeom>
          <a:noFill/>
        </p:spPr>
        <p:txBody>
          <a:bodyPr wrap="none" rtlCol="0">
            <a:spAutoFit/>
          </a:bodyPr>
          <a:lstStyle/>
          <a:p>
            <a:r>
              <a:rPr lang="en-GB" sz="2800" b="1" dirty="0">
                <a:solidFill>
                  <a:schemeClr val="bg1"/>
                </a:solidFill>
                <a:latin typeface="Arial" panose="020B0604020202020204" pitchFamily="34" charset="0"/>
                <a:cs typeface="Arial" panose="020B0604020202020204" pitchFamily="34" charset="0"/>
              </a:rPr>
              <a:t>2.</a:t>
            </a:r>
          </a:p>
        </p:txBody>
      </p:sp>
      <p:sp>
        <p:nvSpPr>
          <p:cNvPr id="12" name="TextBox 11">
            <a:extLst>
              <a:ext uri="{FF2B5EF4-FFF2-40B4-BE49-F238E27FC236}">
                <a16:creationId xmlns:a16="http://schemas.microsoft.com/office/drawing/2014/main" id="{A717C7DF-8ABC-46BD-8E60-0E4F8245092D}"/>
              </a:ext>
            </a:extLst>
          </p:cNvPr>
          <p:cNvSpPr txBox="1"/>
          <p:nvPr/>
        </p:nvSpPr>
        <p:spPr>
          <a:xfrm>
            <a:off x="2371321" y="5854590"/>
            <a:ext cx="484428" cy="523220"/>
          </a:xfrm>
          <a:prstGeom prst="rect">
            <a:avLst/>
          </a:prstGeom>
          <a:noFill/>
        </p:spPr>
        <p:txBody>
          <a:bodyPr wrap="none" rtlCol="0">
            <a:spAutoFit/>
          </a:bodyPr>
          <a:lstStyle/>
          <a:p>
            <a:r>
              <a:rPr lang="en-GB" sz="2800" b="1">
                <a:solidFill>
                  <a:schemeClr val="bg1"/>
                </a:solidFill>
                <a:latin typeface="Arial" panose="020B0604020202020204" pitchFamily="34" charset="0"/>
                <a:cs typeface="Arial" panose="020B0604020202020204" pitchFamily="34" charset="0"/>
              </a:rPr>
              <a:t>3.</a:t>
            </a:r>
          </a:p>
        </p:txBody>
      </p:sp>
      <p:sp>
        <p:nvSpPr>
          <p:cNvPr id="13" name="Arrow: Circular 12">
            <a:extLst>
              <a:ext uri="{FF2B5EF4-FFF2-40B4-BE49-F238E27FC236}">
                <a16:creationId xmlns:a16="http://schemas.microsoft.com/office/drawing/2014/main" id="{162673C5-A083-4C47-9BC0-4626B439BF28}"/>
              </a:ext>
            </a:extLst>
          </p:cNvPr>
          <p:cNvSpPr/>
          <p:nvPr/>
        </p:nvSpPr>
        <p:spPr>
          <a:xfrm rot="9875320">
            <a:off x="721962" y="2750215"/>
            <a:ext cx="4111243" cy="3989746"/>
          </a:xfrm>
          <a:prstGeom prst="circularArrow">
            <a:avLst>
              <a:gd name="adj1" fmla="val 5085"/>
              <a:gd name="adj2" fmla="val 327528"/>
              <a:gd name="adj3" fmla="val 1472472"/>
              <a:gd name="adj4" fmla="val 19799132"/>
              <a:gd name="adj5" fmla="val 5932"/>
            </a:avLst>
          </a:prstGeom>
          <a:solidFill>
            <a:schemeClr val="accent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sp>
        <p:nvSpPr>
          <p:cNvPr id="14" name="Rectangle 13">
            <a:extLst>
              <a:ext uri="{FF2B5EF4-FFF2-40B4-BE49-F238E27FC236}">
                <a16:creationId xmlns:a16="http://schemas.microsoft.com/office/drawing/2014/main" id="{7BE1BB80-252A-4C9E-979A-AC08AF0872BF}"/>
              </a:ext>
            </a:extLst>
          </p:cNvPr>
          <p:cNvSpPr/>
          <p:nvPr/>
        </p:nvSpPr>
        <p:spPr>
          <a:xfrm>
            <a:off x="-22686" y="2712771"/>
            <a:ext cx="1462176" cy="461537"/>
          </a:xfrm>
          <a:prstGeom prst="rect">
            <a:avLst/>
          </a:prstGeom>
        </p:spPr>
        <p:txBody>
          <a:bodyPr wrap="square">
            <a:spAutoFit/>
          </a:bodyPr>
          <a:lstStyle/>
          <a:p>
            <a:r>
              <a:rPr lang="en-GB" sz="2399" b="1"/>
              <a:t>IMPACT</a:t>
            </a:r>
          </a:p>
        </p:txBody>
      </p:sp>
      <p:sp>
        <p:nvSpPr>
          <p:cNvPr id="15" name="Rectangle 14">
            <a:extLst>
              <a:ext uri="{FF2B5EF4-FFF2-40B4-BE49-F238E27FC236}">
                <a16:creationId xmlns:a16="http://schemas.microsoft.com/office/drawing/2014/main" id="{72439171-BFF1-42A7-A6D9-8C450BA1FAEF}"/>
              </a:ext>
            </a:extLst>
          </p:cNvPr>
          <p:cNvSpPr/>
          <p:nvPr/>
        </p:nvSpPr>
        <p:spPr>
          <a:xfrm>
            <a:off x="825896" y="1554076"/>
            <a:ext cx="1100646" cy="461537"/>
          </a:xfrm>
          <a:prstGeom prst="rect">
            <a:avLst/>
          </a:prstGeom>
          <a:solidFill>
            <a:schemeClr val="bg1">
              <a:alpha val="80000"/>
            </a:schemeClr>
          </a:solidFill>
        </p:spPr>
        <p:txBody>
          <a:bodyPr wrap="square">
            <a:spAutoFit/>
          </a:bodyPr>
          <a:lstStyle/>
          <a:p>
            <a:r>
              <a:rPr lang="en-GB" sz="2399" b="1"/>
              <a:t>SHOCK</a:t>
            </a:r>
          </a:p>
        </p:txBody>
      </p:sp>
      <p:sp>
        <p:nvSpPr>
          <p:cNvPr id="16" name="Arrow: Circular 15">
            <a:extLst>
              <a:ext uri="{FF2B5EF4-FFF2-40B4-BE49-F238E27FC236}">
                <a16:creationId xmlns:a16="http://schemas.microsoft.com/office/drawing/2014/main" id="{F100E8CC-C5C9-49C7-86D6-48D80215EDF7}"/>
              </a:ext>
            </a:extLst>
          </p:cNvPr>
          <p:cNvSpPr/>
          <p:nvPr/>
        </p:nvSpPr>
        <p:spPr>
          <a:xfrm rot="3288731" flipH="1">
            <a:off x="192494" y="1454903"/>
            <a:ext cx="4067839" cy="3958244"/>
          </a:xfrm>
          <a:prstGeom prst="circularArrow">
            <a:avLst>
              <a:gd name="adj1" fmla="val 5085"/>
              <a:gd name="adj2" fmla="val 327528"/>
              <a:gd name="adj3" fmla="val 1472472"/>
              <a:gd name="adj4" fmla="val 325187"/>
              <a:gd name="adj5" fmla="val 5932"/>
            </a:avLst>
          </a:prstGeom>
          <a:solidFill>
            <a:schemeClr val="accent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GB"/>
          </a:p>
        </p:txBody>
      </p:sp>
      <p:grpSp>
        <p:nvGrpSpPr>
          <p:cNvPr id="17" name="Group 16">
            <a:extLst>
              <a:ext uri="{FF2B5EF4-FFF2-40B4-BE49-F238E27FC236}">
                <a16:creationId xmlns:a16="http://schemas.microsoft.com/office/drawing/2014/main" id="{25358C1B-C534-4A29-9987-14C8D817117F}"/>
              </a:ext>
            </a:extLst>
          </p:cNvPr>
          <p:cNvGrpSpPr/>
          <p:nvPr/>
        </p:nvGrpSpPr>
        <p:grpSpPr>
          <a:xfrm>
            <a:off x="2183848" y="3065966"/>
            <a:ext cx="888157" cy="1205751"/>
            <a:chOff x="3308394" y="-617145"/>
            <a:chExt cx="5499033" cy="6757573"/>
          </a:xfrm>
          <a:noFill/>
        </p:grpSpPr>
        <p:sp>
          <p:nvSpPr>
            <p:cNvPr id="18" name="Arrow: Circular 17">
              <a:extLst>
                <a:ext uri="{FF2B5EF4-FFF2-40B4-BE49-F238E27FC236}">
                  <a16:creationId xmlns:a16="http://schemas.microsoft.com/office/drawing/2014/main" id="{54E1DEB4-FBC2-4D4F-B822-6788273B2457}"/>
                </a:ext>
              </a:extLst>
            </p:cNvPr>
            <p:cNvSpPr/>
            <p:nvPr/>
          </p:nvSpPr>
          <p:spPr>
            <a:xfrm>
              <a:off x="3308394" y="-617145"/>
              <a:ext cx="5422857" cy="5422856"/>
            </a:xfrm>
            <a:prstGeom prst="circularArrow">
              <a:avLst>
                <a:gd name="adj1" fmla="val 9476"/>
                <a:gd name="adj2" fmla="val 684342"/>
                <a:gd name="adj3" fmla="val 7853763"/>
                <a:gd name="adj4" fmla="val 22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Arrow: Circular 18">
              <a:extLst>
                <a:ext uri="{FF2B5EF4-FFF2-40B4-BE49-F238E27FC236}">
                  <a16:creationId xmlns:a16="http://schemas.microsoft.com/office/drawing/2014/main" id="{C405F419-5BFF-4BD2-8B93-3A31C6FE5362}"/>
                </a:ext>
              </a:extLst>
            </p:cNvPr>
            <p:cNvSpPr/>
            <p:nvPr/>
          </p:nvSpPr>
          <p:spPr>
            <a:xfrm>
              <a:off x="3384571" y="717572"/>
              <a:ext cx="5422856" cy="5422856"/>
            </a:xfrm>
            <a:prstGeom prst="circularArrow">
              <a:avLst>
                <a:gd name="adj1" fmla="val 9476"/>
                <a:gd name="adj2" fmla="val 684342"/>
                <a:gd name="adj3" fmla="val 18653763"/>
                <a:gd name="adj4" fmla="val 130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20" name="Group 19">
            <a:extLst>
              <a:ext uri="{FF2B5EF4-FFF2-40B4-BE49-F238E27FC236}">
                <a16:creationId xmlns:a16="http://schemas.microsoft.com/office/drawing/2014/main" id="{B3C81C60-17A1-44A0-B1F3-61D931172F8B}"/>
              </a:ext>
            </a:extLst>
          </p:cNvPr>
          <p:cNvGrpSpPr/>
          <p:nvPr/>
        </p:nvGrpSpPr>
        <p:grpSpPr>
          <a:xfrm rot="18981254">
            <a:off x="2719608" y="4310968"/>
            <a:ext cx="888157" cy="1205751"/>
            <a:chOff x="3308394" y="-617145"/>
            <a:chExt cx="5499033" cy="6757573"/>
          </a:xfrm>
          <a:noFill/>
        </p:grpSpPr>
        <p:sp>
          <p:nvSpPr>
            <p:cNvPr id="21" name="Arrow: Circular 20">
              <a:extLst>
                <a:ext uri="{FF2B5EF4-FFF2-40B4-BE49-F238E27FC236}">
                  <a16:creationId xmlns:a16="http://schemas.microsoft.com/office/drawing/2014/main" id="{51AB655E-6F25-41A5-8477-A644C819C0E6}"/>
                </a:ext>
              </a:extLst>
            </p:cNvPr>
            <p:cNvSpPr/>
            <p:nvPr/>
          </p:nvSpPr>
          <p:spPr>
            <a:xfrm>
              <a:off x="3308394" y="-617145"/>
              <a:ext cx="5422857" cy="5422856"/>
            </a:xfrm>
            <a:prstGeom prst="circularArrow">
              <a:avLst>
                <a:gd name="adj1" fmla="val 9476"/>
                <a:gd name="adj2" fmla="val 684342"/>
                <a:gd name="adj3" fmla="val 7853763"/>
                <a:gd name="adj4" fmla="val 22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Arrow: Circular 21">
              <a:extLst>
                <a:ext uri="{FF2B5EF4-FFF2-40B4-BE49-F238E27FC236}">
                  <a16:creationId xmlns:a16="http://schemas.microsoft.com/office/drawing/2014/main" id="{0F2608F0-4506-4080-A74F-89E0183B1C80}"/>
                </a:ext>
              </a:extLst>
            </p:cNvPr>
            <p:cNvSpPr/>
            <p:nvPr/>
          </p:nvSpPr>
          <p:spPr>
            <a:xfrm>
              <a:off x="3384571" y="717572"/>
              <a:ext cx="5422856" cy="5422856"/>
            </a:xfrm>
            <a:prstGeom prst="circularArrow">
              <a:avLst>
                <a:gd name="adj1" fmla="val 9476"/>
                <a:gd name="adj2" fmla="val 684342"/>
                <a:gd name="adj3" fmla="val 18653763"/>
                <a:gd name="adj4" fmla="val 130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nvGrpSpPr>
          <p:cNvPr id="23" name="Group 22">
            <a:extLst>
              <a:ext uri="{FF2B5EF4-FFF2-40B4-BE49-F238E27FC236}">
                <a16:creationId xmlns:a16="http://schemas.microsoft.com/office/drawing/2014/main" id="{B88D4CE3-0394-48A4-A169-3A72274C7EE7}"/>
              </a:ext>
            </a:extLst>
          </p:cNvPr>
          <p:cNvGrpSpPr/>
          <p:nvPr/>
        </p:nvGrpSpPr>
        <p:grpSpPr>
          <a:xfrm rot="14657530">
            <a:off x="1607894" y="4326010"/>
            <a:ext cx="888157" cy="1205751"/>
            <a:chOff x="3308394" y="-617145"/>
            <a:chExt cx="5499033" cy="6757573"/>
          </a:xfrm>
          <a:noFill/>
        </p:grpSpPr>
        <p:sp>
          <p:nvSpPr>
            <p:cNvPr id="24" name="Arrow: Circular 23">
              <a:extLst>
                <a:ext uri="{FF2B5EF4-FFF2-40B4-BE49-F238E27FC236}">
                  <a16:creationId xmlns:a16="http://schemas.microsoft.com/office/drawing/2014/main" id="{00EB8212-BCE2-4993-BBBC-ACCD4B245C77}"/>
                </a:ext>
              </a:extLst>
            </p:cNvPr>
            <p:cNvSpPr/>
            <p:nvPr/>
          </p:nvSpPr>
          <p:spPr>
            <a:xfrm>
              <a:off x="3308394" y="-617145"/>
              <a:ext cx="5422857" cy="5422856"/>
            </a:xfrm>
            <a:prstGeom prst="circularArrow">
              <a:avLst>
                <a:gd name="adj1" fmla="val 9476"/>
                <a:gd name="adj2" fmla="val 684342"/>
                <a:gd name="adj3" fmla="val 7853763"/>
                <a:gd name="adj4" fmla="val 22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Arrow: Circular 24">
              <a:extLst>
                <a:ext uri="{FF2B5EF4-FFF2-40B4-BE49-F238E27FC236}">
                  <a16:creationId xmlns:a16="http://schemas.microsoft.com/office/drawing/2014/main" id="{278FFA13-0171-4A61-9824-3F07EEA620DF}"/>
                </a:ext>
              </a:extLst>
            </p:cNvPr>
            <p:cNvSpPr/>
            <p:nvPr/>
          </p:nvSpPr>
          <p:spPr>
            <a:xfrm>
              <a:off x="3384571" y="717572"/>
              <a:ext cx="5422856" cy="5422856"/>
            </a:xfrm>
            <a:prstGeom prst="circularArrow">
              <a:avLst>
                <a:gd name="adj1" fmla="val 9476"/>
                <a:gd name="adj2" fmla="val 684342"/>
                <a:gd name="adj3" fmla="val 18653763"/>
                <a:gd name="adj4" fmla="val 13061895"/>
                <a:gd name="adj5" fmla="val 11055"/>
              </a:avLst>
            </a:prstGeom>
            <a:grpFill/>
            <a:ln w="28575">
              <a:solidFill>
                <a:srgbClr val="FFC000"/>
              </a:solid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26" name="Arrow: Circular 25">
            <a:extLst>
              <a:ext uri="{FF2B5EF4-FFF2-40B4-BE49-F238E27FC236}">
                <a16:creationId xmlns:a16="http://schemas.microsoft.com/office/drawing/2014/main" id="{33AEA8BA-AF1E-4C04-99F8-2E26AA7B3090}"/>
              </a:ext>
            </a:extLst>
          </p:cNvPr>
          <p:cNvSpPr/>
          <p:nvPr/>
        </p:nvSpPr>
        <p:spPr>
          <a:xfrm rot="20139805" flipH="1">
            <a:off x="-193067" y="470682"/>
            <a:ext cx="4067839" cy="4103839"/>
          </a:xfrm>
          <a:prstGeom prst="circularArrow">
            <a:avLst>
              <a:gd name="adj1" fmla="val 5085"/>
              <a:gd name="adj2" fmla="val 327528"/>
              <a:gd name="adj3" fmla="val 1472472"/>
              <a:gd name="adj4" fmla="val 115553"/>
              <a:gd name="adj5" fmla="val 5932"/>
            </a:avLst>
          </a:prstGeom>
          <a:solidFill>
            <a:schemeClr val="accent4"/>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pic>
        <p:nvPicPr>
          <p:cNvPr id="31" name="Audio 30">
            <a:hlinkClick r:id="" action="ppaction://media"/>
            <a:extLst>
              <a:ext uri="{FF2B5EF4-FFF2-40B4-BE49-F238E27FC236}">
                <a16:creationId xmlns:a16="http://schemas.microsoft.com/office/drawing/2014/main" id="{F5133150-B2B8-48D6-9E05-B5A6163E1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39943255"/>
      </p:ext>
    </p:extLst>
  </p:cSld>
  <p:clrMapOvr>
    <a:masterClrMapping/>
  </p:clrMapOvr>
  <mc:AlternateContent xmlns:mc="http://schemas.openxmlformats.org/markup-compatibility/2006" xmlns:p14="http://schemas.microsoft.com/office/powerpoint/2010/main">
    <mc:Choice Requires="p14">
      <p:transition spd="slow" p14:dur="2000" advTm="94274"/>
    </mc:Choice>
    <mc:Fallback xmlns="">
      <p:transition spd="slow" advTm="9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000"/>
                                        <p:tgtEl>
                                          <p:spTgt spid="17"/>
                                        </p:tgtEl>
                                      </p:cBhvr>
                                    </p:animEffect>
                                  </p:childTnLst>
                                </p:cTn>
                              </p:par>
                              <p:par>
                                <p:cTn id="12" presetID="21" presetClass="entr" presetSubtype="1"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heel(1)">
                                      <p:cBhvr>
                                        <p:cTn id="14" dur="2000"/>
                                        <p:tgtEl>
                                          <p:spTgt spid="23"/>
                                        </p:tgtEl>
                                      </p:cBhvr>
                                    </p:animEffect>
                                  </p:childTnLst>
                                </p:cTn>
                              </p:par>
                              <p:par>
                                <p:cTn id="15" presetID="21"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EC56-56CE-4BC5-BEB1-7A8175B718F3}"/>
              </a:ext>
            </a:extLst>
          </p:cNvPr>
          <p:cNvSpPr txBox="1">
            <a:spLocks/>
          </p:cNvSpPr>
          <p:nvPr/>
        </p:nvSpPr>
        <p:spPr>
          <a:xfrm>
            <a:off x="396302" y="337400"/>
            <a:ext cx="7057538" cy="821546"/>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la sévérité
</a:t>
            </a:r>
            <a:endParaRPr lang="en-US" sz="2736" b="1" cap="all" dirty="0">
              <a:latin typeface="Roboto Slab" pitchFamily="2" charset="0"/>
              <a:ea typeface="Roboto Slab" pitchFamily="2" charset="0"/>
              <a:cs typeface="+mn-cs"/>
            </a:endParaRPr>
          </a:p>
        </p:txBody>
      </p:sp>
      <p:sp>
        <p:nvSpPr>
          <p:cNvPr id="3" name="object 5">
            <a:extLst>
              <a:ext uri="{FF2B5EF4-FFF2-40B4-BE49-F238E27FC236}">
                <a16:creationId xmlns:a16="http://schemas.microsoft.com/office/drawing/2014/main" id="{DB9F15EA-A0E4-472D-8815-68B9BF7F75D0}"/>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sp>
        <p:nvSpPr>
          <p:cNvPr id="4" name="Rectangle 3">
            <a:extLst>
              <a:ext uri="{FF2B5EF4-FFF2-40B4-BE49-F238E27FC236}">
                <a16:creationId xmlns:a16="http://schemas.microsoft.com/office/drawing/2014/main" id="{108AE236-D68B-47E6-B464-F8550CD3646B}"/>
              </a:ext>
            </a:extLst>
          </p:cNvPr>
          <p:cNvSpPr/>
          <p:nvPr/>
        </p:nvSpPr>
        <p:spPr>
          <a:xfrm>
            <a:off x="850049" y="1669686"/>
            <a:ext cx="5245951" cy="5399427"/>
          </a:xfrm>
          <a:prstGeom prst="rect">
            <a:avLst/>
          </a:prstGeom>
          <a:solidFill>
            <a:schemeClr val="bg1">
              <a:alpha val="80000"/>
            </a:schemeClr>
          </a:solidFill>
        </p:spPr>
        <p:txBody>
          <a:bodyPr wrap="square">
            <a:spAutoFit/>
          </a:bodyPr>
          <a:lstStyle/>
          <a:p>
            <a:pPr marL="342876" indent="-342876">
              <a:spcAft>
                <a:spcPts val="600"/>
              </a:spcAft>
              <a:buFont typeface="Arial" panose="020B0604020202020204" pitchFamily="34" charset="0"/>
              <a:buChar char="•"/>
              <a:defRPr/>
            </a:pPr>
            <a:r>
              <a:rPr lang="fr-FR" sz="1999" dirty="0">
                <a:latin typeface="Roboto" panose="02000000000000000000" pitchFamily="2" charset="0"/>
                <a:ea typeface="Roboto" panose="02000000000000000000" pitchFamily="2" charset="0"/>
              </a:rPr>
              <a:t>La mesure de la sévérité intersectorielle est une fonction centrale du JIAF
Obtenue en appliquant le modèle de sévérité JIAF, grâce a l’échelle de sévérité JIAF 
Tous les indicateurs utilisés pour évaluer les conditions humanitaires ont une échelle. 
Les échelles se réfèrent aux définitions globales vues ici. 
Lorsqu’elle est exécutée à son plein potentiel, la méthodologie permet de répartir le nombre total de personnes dans une zone ou un groupe touché entre les cinq classes de sévérité.
</a:t>
            </a:r>
            <a:endParaRPr lang="en-US" sz="1999" dirty="0">
              <a:latin typeface="Roboto" panose="02000000000000000000" pitchFamily="2" charset="0"/>
              <a:ea typeface="Roboto" panose="02000000000000000000" pitchFamily="2" charset="0"/>
              <a:cs typeface="Arial" panose="020B0604020202020204" pitchFamily="34" charset="0"/>
            </a:endParaRPr>
          </a:p>
        </p:txBody>
      </p:sp>
      <p:pic>
        <p:nvPicPr>
          <p:cNvPr id="9" name="Picture 8">
            <a:extLst>
              <a:ext uri="{FF2B5EF4-FFF2-40B4-BE49-F238E27FC236}">
                <a16:creationId xmlns:a16="http://schemas.microsoft.com/office/drawing/2014/main" id="{8E1D9846-39BE-4FF1-9EEB-A21996C76DA8}"/>
              </a:ext>
            </a:extLst>
          </p:cNvPr>
          <p:cNvPicPr>
            <a:picLocks noChangeAspect="1"/>
          </p:cNvPicPr>
          <p:nvPr/>
        </p:nvPicPr>
        <p:blipFill>
          <a:blip r:embed="rId5"/>
          <a:stretch>
            <a:fillRect/>
          </a:stretch>
        </p:blipFill>
        <p:spPr>
          <a:xfrm>
            <a:off x="6015864" y="0"/>
            <a:ext cx="5214871" cy="6858000"/>
          </a:xfrm>
          <a:prstGeom prst="rect">
            <a:avLst/>
          </a:prstGeom>
        </p:spPr>
      </p:pic>
      <p:pic>
        <p:nvPicPr>
          <p:cNvPr id="8" name="Audio 7">
            <a:hlinkClick r:id="" action="ppaction://media"/>
            <a:extLst>
              <a:ext uri="{FF2B5EF4-FFF2-40B4-BE49-F238E27FC236}">
                <a16:creationId xmlns:a16="http://schemas.microsoft.com/office/drawing/2014/main" id="{1F285479-7D51-48EE-9A22-88F1E84B3D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6224423"/>
      </p:ext>
    </p:extLst>
  </p:cSld>
  <p:clrMapOvr>
    <a:masterClrMapping/>
  </p:clrMapOvr>
  <mc:AlternateContent xmlns:mc="http://schemas.openxmlformats.org/markup-compatibility/2006" xmlns:p14="http://schemas.microsoft.com/office/powerpoint/2010/main">
    <mc:Choice Requires="p14">
      <p:transition spd="slow" p14:dur="2000" advTm="56646"/>
    </mc:Choice>
    <mc:Fallback xmlns="">
      <p:transition spd="slow" advTm="56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470B-3775-489E-A28D-C1353B1EEFE3}"/>
              </a:ext>
            </a:extLst>
          </p:cNvPr>
          <p:cNvSpPr txBox="1">
            <a:spLocks/>
          </p:cNvSpPr>
          <p:nvPr/>
        </p:nvSpPr>
        <p:spPr>
          <a:xfrm>
            <a:off x="838407" y="291214"/>
            <a:ext cx="10515185" cy="932651"/>
          </a:xfrm>
          <a:prstGeom prst="rect">
            <a:avLst/>
          </a:prstGeom>
        </p:spPr>
        <p:txBody>
          <a:bodyPr vert="horz" lIns="91436" tIns="45718" rIns="91436" bIns="45718"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ea typeface="DengXian" panose="02010600030101010101" pitchFamily="2" charset="-122"/>
                <a:cs typeface="Arial" panose="020B0604020202020204" pitchFamily="34" charset="0"/>
              </a:rPr>
              <a:t>JIAF Indicators</a:t>
            </a:r>
            <a:endParaRPr lang="en-US"/>
          </a:p>
        </p:txBody>
      </p:sp>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06598CD9-CDAC-415E-B18F-894913E37D5E}"/>
                  </a:ext>
                </a:extLst>
              </p:cNvPr>
              <p:cNvGraphicFramePr/>
              <p:nvPr>
                <p:extLst>
                  <p:ext uri="{D42A27DB-BD31-4B8C-83A1-F6EECF244321}">
                    <p14:modId xmlns:p14="http://schemas.microsoft.com/office/powerpoint/2010/main" val="1494493740"/>
                  </p:ext>
                </p:extLst>
              </p:nvPr>
            </p:nvGraphicFramePr>
            <p:xfrm>
              <a:off x="4488323" y="-337436"/>
              <a:ext cx="7231266" cy="7195436"/>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6" name="Chart 5">
                <a:extLst>
                  <a:ext uri="{FF2B5EF4-FFF2-40B4-BE49-F238E27FC236}">
                    <a16:creationId xmlns:a16="http://schemas.microsoft.com/office/drawing/2014/main" id="{06598CD9-CDAC-415E-B18F-894913E37D5E}"/>
                  </a:ext>
                </a:extLst>
              </p:cNvPr>
              <p:cNvPicPr>
                <a:picLocks noGrp="1" noRot="1" noChangeAspect="1" noMove="1" noResize="1" noEditPoints="1" noAdjustHandles="1" noChangeArrowheads="1" noChangeShapeType="1"/>
              </p:cNvPicPr>
              <p:nvPr/>
            </p:nvPicPr>
            <p:blipFill>
              <a:blip r:embed="rId7"/>
              <a:stretch>
                <a:fillRect/>
              </a:stretch>
            </p:blipFill>
            <p:spPr>
              <a:xfrm>
                <a:off x="4488323" y="-337436"/>
                <a:ext cx="7231266" cy="7195436"/>
              </a:xfrm>
              <a:prstGeom prst="rect">
                <a:avLst/>
              </a:prstGeom>
            </p:spPr>
          </p:pic>
        </mc:Fallback>
      </mc:AlternateContent>
      <p:pic>
        <p:nvPicPr>
          <p:cNvPr id="8" name="Picture 7">
            <a:extLst>
              <a:ext uri="{FF2B5EF4-FFF2-40B4-BE49-F238E27FC236}">
                <a16:creationId xmlns:a16="http://schemas.microsoft.com/office/drawing/2014/main" id="{811FD3B3-3738-4AA8-B092-6CCD09C2E419}"/>
              </a:ext>
            </a:extLst>
          </p:cNvPr>
          <p:cNvPicPr>
            <a:picLocks noChangeAspect="1"/>
          </p:cNvPicPr>
          <p:nvPr/>
        </p:nvPicPr>
        <p:blipFill>
          <a:blip r:embed="rId8"/>
          <a:stretch>
            <a:fillRect/>
          </a:stretch>
        </p:blipFill>
        <p:spPr>
          <a:xfrm>
            <a:off x="215900" y="0"/>
            <a:ext cx="4234996" cy="6730264"/>
          </a:xfrm>
          <a:prstGeom prst="rect">
            <a:avLst/>
          </a:prstGeom>
        </p:spPr>
      </p:pic>
      <p:pic>
        <p:nvPicPr>
          <p:cNvPr id="3" name="Audio 2">
            <a:hlinkClick r:id="" action="ppaction://media"/>
            <a:extLst>
              <a:ext uri="{FF2B5EF4-FFF2-40B4-BE49-F238E27FC236}">
                <a16:creationId xmlns:a16="http://schemas.microsoft.com/office/drawing/2014/main" id="{22727F49-522B-41CE-98BC-1159EB5065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6988310"/>
      </p:ext>
    </p:extLst>
  </p:cSld>
  <p:clrMapOvr>
    <a:masterClrMapping/>
  </p:clrMapOvr>
  <mc:AlternateContent xmlns:mc="http://schemas.openxmlformats.org/markup-compatibility/2006" xmlns:p14="http://schemas.microsoft.com/office/powerpoint/2010/main">
    <mc:Choice Requires="p14">
      <p:transition spd="slow" p14:dur="2000" advTm="21874"/>
    </mc:Choice>
    <mc:Fallback xmlns="">
      <p:transition spd="slow" advTm="21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88380E-BD77-4752-807E-50D8EB7B21E6}"/>
              </a:ext>
            </a:extLst>
          </p:cNvPr>
          <p:cNvPicPr>
            <a:picLocks noChangeAspect="1"/>
          </p:cNvPicPr>
          <p:nvPr/>
        </p:nvPicPr>
        <p:blipFill>
          <a:blip r:embed="rId4"/>
          <a:stretch>
            <a:fillRect/>
          </a:stretch>
        </p:blipFill>
        <p:spPr>
          <a:xfrm>
            <a:off x="0" y="1151699"/>
            <a:ext cx="12192000" cy="5706301"/>
          </a:xfrm>
          <a:prstGeom prst="rect">
            <a:avLst/>
          </a:prstGeom>
        </p:spPr>
      </p:pic>
      <p:sp>
        <p:nvSpPr>
          <p:cNvPr id="2" name="Title 1">
            <a:extLst>
              <a:ext uri="{FF2B5EF4-FFF2-40B4-BE49-F238E27FC236}">
                <a16:creationId xmlns:a16="http://schemas.microsoft.com/office/drawing/2014/main" id="{ADFB8EE3-E917-4A55-A8F6-6D743670594F}"/>
              </a:ext>
            </a:extLst>
          </p:cNvPr>
          <p:cNvSpPr txBox="1">
            <a:spLocks/>
          </p:cNvSpPr>
          <p:nvPr/>
        </p:nvSpPr>
        <p:spPr>
          <a:xfrm>
            <a:off x="460100" y="337400"/>
            <a:ext cx="7057538" cy="747122"/>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les indicateurs 
</a:t>
            </a:r>
            <a:endParaRPr lang="en-US" sz="2736" b="1" cap="all" dirty="0">
              <a:latin typeface="Roboto Slab" pitchFamily="2" charset="0"/>
              <a:ea typeface="Roboto Slab" pitchFamily="2" charset="0"/>
              <a:cs typeface="+mn-cs"/>
            </a:endParaRPr>
          </a:p>
        </p:txBody>
      </p:sp>
      <p:sp>
        <p:nvSpPr>
          <p:cNvPr id="3" name="object 5">
            <a:extLst>
              <a:ext uri="{FF2B5EF4-FFF2-40B4-BE49-F238E27FC236}">
                <a16:creationId xmlns:a16="http://schemas.microsoft.com/office/drawing/2014/main" id="{574038E0-67CD-4B1F-B1DB-E5563CBF061C}"/>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pic>
        <p:nvPicPr>
          <p:cNvPr id="5" name="Audio 4">
            <a:hlinkClick r:id="" action="ppaction://media"/>
            <a:extLst>
              <a:ext uri="{FF2B5EF4-FFF2-40B4-BE49-F238E27FC236}">
                <a16:creationId xmlns:a16="http://schemas.microsoft.com/office/drawing/2014/main" id="{32D40009-AD8E-45F7-B23B-1D7B452C66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1035104"/>
      </p:ext>
    </p:extLst>
  </p:cSld>
  <p:clrMapOvr>
    <a:masterClrMapping/>
  </p:clrMapOvr>
  <mc:AlternateContent xmlns:mc="http://schemas.openxmlformats.org/markup-compatibility/2006" xmlns:p14="http://schemas.microsoft.com/office/powerpoint/2010/main">
    <mc:Choice Requires="p14">
      <p:transition spd="slow" p14:dur="2000" advTm="18877"/>
    </mc:Choice>
    <mc:Fallback xmlns="">
      <p:transition spd="slow" advTm="18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CAFBC-E635-49EE-BDDE-1F13DE22A167}"/>
              </a:ext>
            </a:extLst>
          </p:cNvPr>
          <p:cNvSpPr txBox="1">
            <a:spLocks/>
          </p:cNvSpPr>
          <p:nvPr/>
        </p:nvSpPr>
        <p:spPr>
          <a:xfrm>
            <a:off x="460100" y="337400"/>
            <a:ext cx="7057538" cy="886526"/>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les indicateurs 
</a:t>
            </a:r>
            <a:endParaRPr lang="en-US" sz="2736" b="1" cap="all" dirty="0">
              <a:latin typeface="Roboto Slab" pitchFamily="2" charset="0"/>
              <a:ea typeface="Roboto Slab" pitchFamily="2" charset="0"/>
              <a:cs typeface="+mn-cs"/>
            </a:endParaRPr>
          </a:p>
        </p:txBody>
      </p:sp>
      <p:sp>
        <p:nvSpPr>
          <p:cNvPr id="3" name="object 5">
            <a:extLst>
              <a:ext uri="{FF2B5EF4-FFF2-40B4-BE49-F238E27FC236}">
                <a16:creationId xmlns:a16="http://schemas.microsoft.com/office/drawing/2014/main" id="{E541B615-43E1-4C93-8850-FC04E4F438D0}"/>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pic>
        <p:nvPicPr>
          <p:cNvPr id="4" name="Picture 3">
            <a:extLst>
              <a:ext uri="{FF2B5EF4-FFF2-40B4-BE49-F238E27FC236}">
                <a16:creationId xmlns:a16="http://schemas.microsoft.com/office/drawing/2014/main" id="{419E8315-A189-4BC4-834C-A649E4CDAE8A}"/>
              </a:ext>
            </a:extLst>
          </p:cNvPr>
          <p:cNvPicPr>
            <a:picLocks noChangeAspect="1"/>
          </p:cNvPicPr>
          <p:nvPr/>
        </p:nvPicPr>
        <p:blipFill>
          <a:blip r:embed="rId4"/>
          <a:stretch>
            <a:fillRect/>
          </a:stretch>
        </p:blipFill>
        <p:spPr>
          <a:xfrm>
            <a:off x="428547" y="1846853"/>
            <a:ext cx="9567397" cy="3018679"/>
          </a:xfrm>
          <a:prstGeom prst="rect">
            <a:avLst/>
          </a:prstGeom>
          <a:ln w="3175">
            <a:solidFill>
              <a:schemeClr val="tx1"/>
            </a:solidFill>
          </a:ln>
        </p:spPr>
      </p:pic>
      <p:pic>
        <p:nvPicPr>
          <p:cNvPr id="6" name="Audio 5">
            <a:hlinkClick r:id="" action="ppaction://media"/>
            <a:extLst>
              <a:ext uri="{FF2B5EF4-FFF2-40B4-BE49-F238E27FC236}">
                <a16:creationId xmlns:a16="http://schemas.microsoft.com/office/drawing/2014/main" id="{0AE86354-91FE-4E9E-9A83-08897CA1C7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3972822"/>
      </p:ext>
    </p:extLst>
  </p:cSld>
  <p:clrMapOvr>
    <a:masterClrMapping/>
  </p:clrMapOvr>
  <mc:AlternateContent xmlns:mc="http://schemas.openxmlformats.org/markup-compatibility/2006" xmlns:p14="http://schemas.microsoft.com/office/powerpoint/2010/main">
    <mc:Choice Requires="p14">
      <p:transition spd="slow" p14:dur="2000" advTm="18726"/>
    </mc:Choice>
    <mc:Fallback xmlns="">
      <p:transition spd="slow" advTm="18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AB65E27-1263-47F8-86CD-B47D8EFB5C16}"/>
              </a:ext>
            </a:extLst>
          </p:cNvPr>
          <p:cNvPicPr>
            <a:picLocks noChangeAspect="1"/>
          </p:cNvPicPr>
          <p:nvPr/>
        </p:nvPicPr>
        <p:blipFill>
          <a:blip r:embed="rId4"/>
          <a:stretch>
            <a:fillRect/>
          </a:stretch>
        </p:blipFill>
        <p:spPr>
          <a:xfrm>
            <a:off x="0" y="699448"/>
            <a:ext cx="12192000" cy="5459104"/>
          </a:xfrm>
          <a:prstGeom prst="rect">
            <a:avLst/>
          </a:prstGeom>
        </p:spPr>
      </p:pic>
      <p:pic>
        <p:nvPicPr>
          <p:cNvPr id="2" name="Audio 1">
            <a:hlinkClick r:id="" action="ppaction://media"/>
            <a:extLst>
              <a:ext uri="{FF2B5EF4-FFF2-40B4-BE49-F238E27FC236}">
                <a16:creationId xmlns:a16="http://schemas.microsoft.com/office/drawing/2014/main" id="{6E12F913-568C-450B-8700-586136849D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7492365"/>
      </p:ext>
    </p:extLst>
  </p:cSld>
  <p:clrMapOvr>
    <a:masterClrMapping/>
  </p:clrMapOvr>
  <mc:AlternateContent xmlns:mc="http://schemas.openxmlformats.org/markup-compatibility/2006" xmlns:p14="http://schemas.microsoft.com/office/powerpoint/2010/main">
    <mc:Choice Requires="p14">
      <p:transition spd="slow" p14:dur="2000" advTm="8656"/>
    </mc:Choice>
    <mc:Fallback xmlns="">
      <p:transition spd="slow" advTm="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39897-7DEC-4E75-AE43-827D7E812E9F}"/>
              </a:ext>
            </a:extLst>
          </p:cNvPr>
          <p:cNvSpPr txBox="1">
            <a:spLocks/>
          </p:cNvSpPr>
          <p:nvPr/>
        </p:nvSpPr>
        <p:spPr>
          <a:xfrm>
            <a:off x="460100" y="337399"/>
            <a:ext cx="6880500" cy="111749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les indicateurs 
</a:t>
            </a:r>
            <a:endParaRPr lang="en-US" sz="2736" b="1" cap="all" dirty="0">
              <a:latin typeface="Roboto Slab" pitchFamily="2" charset="0"/>
              <a:ea typeface="Roboto Slab" pitchFamily="2" charset="0"/>
              <a:cs typeface="+mn-cs"/>
            </a:endParaRPr>
          </a:p>
        </p:txBody>
      </p:sp>
      <p:sp>
        <p:nvSpPr>
          <p:cNvPr id="3" name="object 5">
            <a:extLst>
              <a:ext uri="{FF2B5EF4-FFF2-40B4-BE49-F238E27FC236}">
                <a16:creationId xmlns:a16="http://schemas.microsoft.com/office/drawing/2014/main" id="{31ED5619-5D74-4888-B47B-761B411787FD}"/>
              </a:ext>
            </a:extLst>
          </p:cNvPr>
          <p:cNvSpPr/>
          <p:nvPr/>
        </p:nvSpPr>
        <p:spPr>
          <a:xfrm>
            <a:off x="611058" y="1535388"/>
            <a:ext cx="983708" cy="45719"/>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pic>
        <p:nvPicPr>
          <p:cNvPr id="4" name="Picture 3">
            <a:extLst>
              <a:ext uri="{FF2B5EF4-FFF2-40B4-BE49-F238E27FC236}">
                <a16:creationId xmlns:a16="http://schemas.microsoft.com/office/drawing/2014/main" id="{E89A4868-5CE6-45A0-9BCF-83AE66183ED6}"/>
              </a:ext>
            </a:extLst>
          </p:cNvPr>
          <p:cNvPicPr>
            <a:picLocks noChangeAspect="1"/>
          </p:cNvPicPr>
          <p:nvPr/>
        </p:nvPicPr>
        <p:blipFill>
          <a:blip r:embed="rId4"/>
          <a:stretch>
            <a:fillRect/>
          </a:stretch>
        </p:blipFill>
        <p:spPr>
          <a:xfrm>
            <a:off x="-2614" y="2318952"/>
            <a:ext cx="11730326" cy="2276018"/>
          </a:xfrm>
          <a:prstGeom prst="rect">
            <a:avLst/>
          </a:prstGeom>
        </p:spPr>
      </p:pic>
      <p:pic>
        <p:nvPicPr>
          <p:cNvPr id="6" name="Audio 5">
            <a:hlinkClick r:id="" action="ppaction://media"/>
            <a:extLst>
              <a:ext uri="{FF2B5EF4-FFF2-40B4-BE49-F238E27FC236}">
                <a16:creationId xmlns:a16="http://schemas.microsoft.com/office/drawing/2014/main" id="{DF15EAED-AEE9-44E7-ABD7-A6BCB88499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50297185"/>
      </p:ext>
    </p:extLst>
  </p:cSld>
  <p:clrMapOvr>
    <a:masterClrMapping/>
  </p:clrMapOvr>
  <mc:AlternateContent xmlns:mc="http://schemas.openxmlformats.org/markup-compatibility/2006" xmlns:p14="http://schemas.microsoft.com/office/powerpoint/2010/main">
    <mc:Choice Requires="p14">
      <p:transition spd="slow" p14:dur="2000" advTm="21994"/>
    </mc:Choice>
    <mc:Fallback xmlns="">
      <p:transition spd="slow" advTm="21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93DE4-2A7D-41EA-B4AD-1D6BFF264AE2}"/>
              </a:ext>
            </a:extLst>
          </p:cNvPr>
          <p:cNvSpPr txBox="1">
            <a:spLocks/>
          </p:cNvSpPr>
          <p:nvPr/>
        </p:nvSpPr>
        <p:spPr>
          <a:xfrm>
            <a:off x="460100" y="337400"/>
            <a:ext cx="7057538" cy="715224"/>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l’agrégation 
</a:t>
            </a:r>
            <a:endParaRPr lang="en-US" sz="2736" b="1" cap="all" dirty="0">
              <a:latin typeface="Roboto Slab" pitchFamily="2" charset="0"/>
              <a:ea typeface="Roboto Slab" pitchFamily="2" charset="0"/>
              <a:cs typeface="+mn-cs"/>
            </a:endParaRPr>
          </a:p>
        </p:txBody>
      </p:sp>
      <p:sp>
        <p:nvSpPr>
          <p:cNvPr id="3" name="object 5">
            <a:extLst>
              <a:ext uri="{FF2B5EF4-FFF2-40B4-BE49-F238E27FC236}">
                <a16:creationId xmlns:a16="http://schemas.microsoft.com/office/drawing/2014/main" id="{029F5462-D37C-4700-BEB4-71C8906F13C4}"/>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pic>
        <p:nvPicPr>
          <p:cNvPr id="6" name="Picture 5">
            <a:extLst>
              <a:ext uri="{FF2B5EF4-FFF2-40B4-BE49-F238E27FC236}">
                <a16:creationId xmlns:a16="http://schemas.microsoft.com/office/drawing/2014/main" id="{570243C3-9B5E-4320-B2C8-04BCEC10A333}"/>
              </a:ext>
            </a:extLst>
          </p:cNvPr>
          <p:cNvPicPr>
            <a:picLocks noChangeAspect="1"/>
          </p:cNvPicPr>
          <p:nvPr/>
        </p:nvPicPr>
        <p:blipFill>
          <a:blip r:embed="rId5"/>
          <a:stretch>
            <a:fillRect/>
          </a:stretch>
        </p:blipFill>
        <p:spPr>
          <a:xfrm>
            <a:off x="2528260" y="1543049"/>
            <a:ext cx="8838240" cy="4794443"/>
          </a:xfrm>
          <a:prstGeom prst="rect">
            <a:avLst/>
          </a:prstGeom>
        </p:spPr>
      </p:pic>
      <p:pic>
        <p:nvPicPr>
          <p:cNvPr id="5" name="Audio 4">
            <a:hlinkClick r:id="" action="ppaction://media"/>
            <a:extLst>
              <a:ext uri="{FF2B5EF4-FFF2-40B4-BE49-F238E27FC236}">
                <a16:creationId xmlns:a16="http://schemas.microsoft.com/office/drawing/2014/main" id="{BF9963EF-4CB1-47C7-B73E-B08EC3518A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4148424"/>
      </p:ext>
    </p:extLst>
  </p:cSld>
  <p:clrMapOvr>
    <a:masterClrMapping/>
  </p:clrMapOvr>
  <mc:AlternateContent xmlns:mc="http://schemas.openxmlformats.org/markup-compatibility/2006" xmlns:p14="http://schemas.microsoft.com/office/powerpoint/2010/main">
    <mc:Choice Requires="p14">
      <p:transition spd="slow" p14:dur="2000" advTm="108673"/>
    </mc:Choice>
    <mc:Fallback xmlns="">
      <p:transition spd="slow" advTm="10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A36376B8-F504-426E-AD2C-DCFBC699E184}"/>
              </a:ext>
            </a:extLst>
          </p:cNvPr>
          <p:cNvSpPr txBox="1">
            <a:spLocks/>
          </p:cNvSpPr>
          <p:nvPr/>
        </p:nvSpPr>
        <p:spPr>
          <a:xfrm>
            <a:off x="460100" y="337400"/>
            <a:ext cx="7057538" cy="765364"/>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l’agrégation 
</a:t>
            </a:r>
            <a:endParaRPr lang="en-US" sz="2736" b="1" cap="all" dirty="0">
              <a:latin typeface="Roboto Slab" pitchFamily="2" charset="0"/>
              <a:ea typeface="Roboto Slab" pitchFamily="2" charset="0"/>
              <a:cs typeface="+mn-cs"/>
            </a:endParaRPr>
          </a:p>
        </p:txBody>
      </p:sp>
      <p:sp>
        <p:nvSpPr>
          <p:cNvPr id="29" name="object 5">
            <a:extLst>
              <a:ext uri="{FF2B5EF4-FFF2-40B4-BE49-F238E27FC236}">
                <a16:creationId xmlns:a16="http://schemas.microsoft.com/office/drawing/2014/main" id="{BA9DE347-C148-4A1C-923A-D77216BEFC45}"/>
              </a:ext>
            </a:extLst>
          </p:cNvPr>
          <p:cNvSpPr/>
          <p:nvPr/>
        </p:nvSpPr>
        <p:spPr>
          <a:xfrm>
            <a:off x="611058" y="1535389"/>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a:p>
        </p:txBody>
      </p:sp>
      <p:pic>
        <p:nvPicPr>
          <p:cNvPr id="30" name="Picture 29">
            <a:extLst>
              <a:ext uri="{FF2B5EF4-FFF2-40B4-BE49-F238E27FC236}">
                <a16:creationId xmlns:a16="http://schemas.microsoft.com/office/drawing/2014/main" id="{48CF35CA-331C-44A0-9728-64BFEE2B2BEF}"/>
              </a:ext>
            </a:extLst>
          </p:cNvPr>
          <p:cNvPicPr>
            <a:picLocks noChangeAspect="1"/>
          </p:cNvPicPr>
          <p:nvPr/>
        </p:nvPicPr>
        <p:blipFill>
          <a:blip r:embed="rId5"/>
          <a:stretch>
            <a:fillRect/>
          </a:stretch>
        </p:blipFill>
        <p:spPr>
          <a:xfrm rot="20949763">
            <a:off x="918374" y="1693576"/>
            <a:ext cx="7858777" cy="4014400"/>
          </a:xfrm>
          <a:prstGeom prst="rect">
            <a:avLst/>
          </a:prstGeom>
        </p:spPr>
      </p:pic>
      <p:pic>
        <p:nvPicPr>
          <p:cNvPr id="31" name="Picture 30">
            <a:extLst>
              <a:ext uri="{FF2B5EF4-FFF2-40B4-BE49-F238E27FC236}">
                <a16:creationId xmlns:a16="http://schemas.microsoft.com/office/drawing/2014/main" id="{7C906BDB-2D4F-499C-A087-6CCCA5FF5DE4}"/>
              </a:ext>
            </a:extLst>
          </p:cNvPr>
          <p:cNvPicPr>
            <a:picLocks noChangeAspect="1"/>
          </p:cNvPicPr>
          <p:nvPr/>
        </p:nvPicPr>
        <p:blipFill>
          <a:blip r:embed="rId6"/>
          <a:stretch>
            <a:fillRect/>
          </a:stretch>
        </p:blipFill>
        <p:spPr>
          <a:xfrm rot="956533">
            <a:off x="6521743" y="2698445"/>
            <a:ext cx="5686164" cy="3896267"/>
          </a:xfrm>
          <a:prstGeom prst="rect">
            <a:avLst/>
          </a:prstGeom>
        </p:spPr>
      </p:pic>
      <p:pic>
        <p:nvPicPr>
          <p:cNvPr id="3" name="Audio 2">
            <a:hlinkClick r:id="" action="ppaction://media"/>
            <a:extLst>
              <a:ext uri="{FF2B5EF4-FFF2-40B4-BE49-F238E27FC236}">
                <a16:creationId xmlns:a16="http://schemas.microsoft.com/office/drawing/2014/main" id="{067B836A-6F77-4CD4-99C4-A9A203EAC8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8339678"/>
      </p:ext>
    </p:extLst>
  </p:cSld>
  <p:clrMapOvr>
    <a:masterClrMapping/>
  </p:clrMapOvr>
  <mc:AlternateContent xmlns:mc="http://schemas.openxmlformats.org/markup-compatibility/2006">
    <mc:Choice xmlns:p14="http://schemas.microsoft.com/office/powerpoint/2010/main" Requires="p14">
      <p:transition spd="slow" p14:dur="2000" advTm="42646"/>
    </mc:Choice>
    <mc:Fallback>
      <p:transition spd="slow" advTm="42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4988F-7E74-4AAE-AAD3-57B10F0CD48A}"/>
              </a:ext>
            </a:extLst>
          </p:cNvPr>
          <p:cNvSpPr txBox="1">
            <a:spLocks/>
          </p:cNvSpPr>
          <p:nvPr/>
        </p:nvSpPr>
        <p:spPr>
          <a:xfrm>
            <a:off x="480465" y="368084"/>
            <a:ext cx="7416900" cy="418726"/>
          </a:xfrm>
          <a:prstGeom prst="rect">
            <a:avLst/>
          </a:prstGeom>
          <a:solidFill>
            <a:schemeClr val="bg1">
              <a:alpha val="80000"/>
            </a:schemeClr>
          </a:solidFill>
        </p:spPr>
        <p:txBody>
          <a:bodyPr vert="horz" lIns="82918" tIns="41459" rIns="82918" bIns="41459"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20" b="1" cap="all" dirty="0">
                <a:latin typeface="Roboto Slab"/>
                <a:ea typeface="Roboto Slab"/>
                <a:cs typeface="+mn-cs"/>
              </a:rPr>
              <a:t>Liens </a:t>
            </a:r>
            <a:endParaRPr lang="en-US" sz="2720" b="1" cap="all" dirty="0">
              <a:latin typeface="Roboto Slab" pitchFamily="2" charset="0"/>
              <a:ea typeface="Roboto Slab" pitchFamily="2" charset="0"/>
              <a:cs typeface="+mn-cs"/>
            </a:endParaRPr>
          </a:p>
        </p:txBody>
      </p:sp>
      <p:sp>
        <p:nvSpPr>
          <p:cNvPr id="3" name="Text Placeholder 2">
            <a:extLst>
              <a:ext uri="{FF2B5EF4-FFF2-40B4-BE49-F238E27FC236}">
                <a16:creationId xmlns:a16="http://schemas.microsoft.com/office/drawing/2014/main" id="{D9958A63-A9F1-4F89-B15A-BE9F6D5FFB44}"/>
              </a:ext>
            </a:extLst>
          </p:cNvPr>
          <p:cNvSpPr txBox="1">
            <a:spLocks/>
          </p:cNvSpPr>
          <p:nvPr/>
        </p:nvSpPr>
        <p:spPr>
          <a:xfrm>
            <a:off x="611058" y="1404795"/>
            <a:ext cx="10708696" cy="4897270"/>
          </a:xfrm>
          <a:prstGeom prst="rect">
            <a:avLst/>
          </a:prstGeom>
          <a:solidFill>
            <a:schemeClr val="bg1">
              <a:alpha val="80000"/>
            </a:schemeClr>
          </a:solidFill>
        </p:spPr>
        <p:txBody>
          <a:bodyPr vert="horz" lIns="82918" tIns="41459" rIns="82918" bIns="4145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176" b="1" dirty="0">
                <a:latin typeface="Roboto" pitchFamily="2" charset="0"/>
                <a:ea typeface="Roboto" pitchFamily="2" charset="0"/>
              </a:rPr>
              <a:t>JIAF et HPC</a:t>
            </a:r>
          </a:p>
          <a:p>
            <a:pPr marL="310942" indent="-310942"/>
            <a:r>
              <a:rPr lang="fr-FR" sz="2176" dirty="0">
                <a:latin typeface="Roboto" pitchFamily="2" charset="0"/>
                <a:ea typeface="Roboto" pitchFamily="2" charset="0"/>
                <a:hlinkClick r:id="rId5"/>
              </a:rPr>
              <a:t>Pack de Facilitation du HPV 2022 </a:t>
            </a:r>
            <a:endParaRPr lang="fr-FR" sz="2176" dirty="0">
              <a:latin typeface="Roboto" pitchFamily="2" charset="0"/>
              <a:ea typeface="Roboto" pitchFamily="2" charset="0"/>
            </a:endParaRPr>
          </a:p>
          <a:p>
            <a:pPr marL="310942" indent="-310942"/>
            <a:r>
              <a:rPr lang="fr-FR" sz="2176" u="sng" dirty="0">
                <a:latin typeface="Roboto" pitchFamily="2" charset="0"/>
                <a:ea typeface="Roboto" pitchFamily="2" charset="0"/>
                <a:hlinkClick r:id="rId6"/>
              </a:rPr>
              <a:t>Guidance</a:t>
            </a:r>
            <a:r>
              <a:rPr lang="fr-FR" sz="2176" u="sng" dirty="0">
                <a:latin typeface="Roboto" pitchFamily="2" charset="0"/>
                <a:ea typeface="Roboto" pitchFamily="2" charset="0"/>
              </a:rPr>
              <a:t> </a:t>
            </a:r>
            <a:r>
              <a:rPr lang="fr-FR" sz="2176" dirty="0">
                <a:latin typeface="Roboto" pitchFamily="2" charset="0"/>
                <a:ea typeface="Roboto" pitchFamily="2" charset="0"/>
              </a:rPr>
              <a:t>JIAF 1.1</a:t>
            </a:r>
            <a:endParaRPr lang="fr-FR" sz="2176" u="sng" dirty="0">
              <a:latin typeface="Roboto" pitchFamily="2" charset="0"/>
              <a:ea typeface="Roboto" pitchFamily="2" charset="0"/>
            </a:endParaRPr>
          </a:p>
          <a:p>
            <a:pPr marL="0" indent="0">
              <a:buFont typeface="Arial" panose="020B0604020202020204" pitchFamily="34" charset="0"/>
              <a:buNone/>
            </a:pPr>
            <a:endParaRPr lang="fr-FR" sz="2176" dirty="0">
              <a:latin typeface="Roboto" pitchFamily="2" charset="0"/>
              <a:ea typeface="Roboto" pitchFamily="2" charset="0"/>
            </a:endParaRPr>
          </a:p>
          <a:p>
            <a:pPr marL="0" indent="0">
              <a:buNone/>
            </a:pPr>
            <a:r>
              <a:rPr lang="fr-FR" sz="2176" b="1" dirty="0">
                <a:latin typeface="Roboto" pitchFamily="2" charset="0"/>
                <a:ea typeface="Roboto" pitchFamily="2" charset="0"/>
              </a:rPr>
              <a:t>Méthodologie</a:t>
            </a:r>
          </a:p>
          <a:p>
            <a:pPr marL="310942" indent="-310942"/>
            <a:r>
              <a:rPr lang="fr-FR" sz="2176" dirty="0">
                <a:latin typeface="Roboto" pitchFamily="2" charset="0"/>
                <a:ea typeface="Roboto" pitchFamily="2" charset="0"/>
              </a:rPr>
              <a:t>Cadre conceptuel: </a:t>
            </a:r>
            <a:r>
              <a:rPr lang="fr-FR" sz="2176" u="sng" dirty="0">
                <a:latin typeface="Roboto" pitchFamily="2" charset="0"/>
                <a:ea typeface="Roboto" pitchFamily="2" charset="0"/>
                <a:hlinkClick r:id="rId7"/>
              </a:rPr>
              <a:t>Rapport</a:t>
            </a:r>
            <a:r>
              <a:rPr lang="fr-FR" sz="2176" u="sng" dirty="0">
                <a:latin typeface="Roboto" pitchFamily="2" charset="0"/>
                <a:ea typeface="Roboto" pitchFamily="2" charset="0"/>
              </a:rPr>
              <a:t> </a:t>
            </a:r>
            <a:r>
              <a:rPr lang="fr-FR" sz="2176" dirty="0">
                <a:latin typeface="Roboto" pitchFamily="2" charset="0"/>
                <a:ea typeface="Roboto" pitchFamily="2" charset="0"/>
              </a:rPr>
              <a:t> de l’étude sur les cadres analytiques 2017</a:t>
            </a:r>
            <a:endParaRPr lang="fr-FR" sz="2176" u="sng" dirty="0">
              <a:latin typeface="Roboto" pitchFamily="2" charset="0"/>
              <a:ea typeface="Roboto" pitchFamily="2" charset="0"/>
            </a:endParaRPr>
          </a:p>
          <a:p>
            <a:pPr marL="310942" indent="-310942"/>
            <a:r>
              <a:rPr lang="fr-FR" sz="2176" dirty="0">
                <a:latin typeface="Roboto" pitchFamily="2" charset="0"/>
                <a:ea typeface="Roboto" pitchFamily="2" charset="0"/>
              </a:rPr>
              <a:t>Indicateurs: </a:t>
            </a:r>
            <a:r>
              <a:rPr lang="fr-FR" sz="2176" dirty="0">
                <a:latin typeface="Roboto" pitchFamily="2" charset="0"/>
                <a:ea typeface="Roboto" pitchFamily="2" charset="0"/>
                <a:hlinkClick r:id="rId8"/>
              </a:rPr>
              <a:t>Table de référence des Indicateurs du JIAF</a:t>
            </a:r>
            <a:endParaRPr lang="fr-FR" sz="2176" dirty="0">
              <a:latin typeface="Roboto" pitchFamily="2" charset="0"/>
              <a:ea typeface="Roboto" pitchFamily="2" charset="0"/>
            </a:endParaRPr>
          </a:p>
          <a:p>
            <a:pPr marL="310942" indent="-310942"/>
            <a:r>
              <a:rPr lang="fr-FR" sz="2176" dirty="0">
                <a:latin typeface="Roboto" pitchFamily="2" charset="0"/>
                <a:ea typeface="Roboto" pitchFamily="2" charset="0"/>
              </a:rPr>
              <a:t>Agrégation:</a:t>
            </a:r>
          </a:p>
          <a:p>
            <a:pPr marL="701917" lvl="1" indent="-310942"/>
            <a:r>
              <a:rPr lang="fr-FR" sz="2176" dirty="0">
                <a:latin typeface="Roboto" pitchFamily="2" charset="0"/>
                <a:ea typeface="Roboto" pitchFamily="2" charset="0"/>
                <a:hlinkClick r:id="rId9"/>
              </a:rPr>
              <a:t>Test des méthodes d’agrégation</a:t>
            </a:r>
            <a:r>
              <a:rPr lang="fr-FR" sz="2176" dirty="0">
                <a:latin typeface="Roboto" pitchFamily="2" charset="0"/>
                <a:ea typeface="Roboto" pitchFamily="2" charset="0"/>
              </a:rPr>
              <a:t>: Résultats de la recherche de REACH</a:t>
            </a:r>
          </a:p>
        </p:txBody>
      </p:sp>
      <p:sp>
        <p:nvSpPr>
          <p:cNvPr id="4" name="object 5">
            <a:extLst>
              <a:ext uri="{FF2B5EF4-FFF2-40B4-BE49-F238E27FC236}">
                <a16:creationId xmlns:a16="http://schemas.microsoft.com/office/drawing/2014/main" id="{A305577F-FB75-4712-9DEA-F8EEF0729182}"/>
              </a:ext>
            </a:extLst>
          </p:cNvPr>
          <p:cNvSpPr/>
          <p:nvPr/>
        </p:nvSpPr>
        <p:spPr>
          <a:xfrm>
            <a:off x="611058" y="1013014"/>
            <a:ext cx="1100646" cy="0"/>
          </a:xfrm>
          <a:custGeom>
            <a:avLst/>
            <a:gdLst/>
            <a:ahLst/>
            <a:cxnLst/>
            <a:rect l="l" t="t" r="r" b="b"/>
            <a:pathLst>
              <a:path w="1287145">
                <a:moveTo>
                  <a:pt x="0" y="0"/>
                </a:moveTo>
                <a:lnTo>
                  <a:pt x="1287005" y="0"/>
                </a:lnTo>
              </a:path>
            </a:pathLst>
          </a:custGeom>
          <a:ln w="25400">
            <a:solidFill>
              <a:srgbClr val="0082DA"/>
            </a:solidFill>
          </a:ln>
        </p:spPr>
        <p:txBody>
          <a:bodyPr wrap="square" lIns="0" tIns="0" rIns="0" bIns="0" rtlCol="0"/>
          <a:lstStyle/>
          <a:p>
            <a:endParaRPr sz="1539" dirty="0"/>
          </a:p>
        </p:txBody>
      </p:sp>
      <p:pic>
        <p:nvPicPr>
          <p:cNvPr id="6" name="Audio 5">
            <a:hlinkClick r:id="" action="ppaction://media"/>
            <a:extLst>
              <a:ext uri="{FF2B5EF4-FFF2-40B4-BE49-F238E27FC236}">
                <a16:creationId xmlns:a16="http://schemas.microsoft.com/office/drawing/2014/main" id="{BEF06B88-30D4-433F-A9BF-B1B5D50A83E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1531438"/>
      </p:ext>
    </p:extLst>
  </p:cSld>
  <p:clrMapOvr>
    <a:masterClrMapping/>
  </p:clrMapOvr>
  <mc:AlternateContent xmlns:mc="http://schemas.openxmlformats.org/markup-compatibility/2006">
    <mc:Choice xmlns:p14="http://schemas.microsoft.com/office/powerpoint/2010/main" Requires="p14">
      <p:transition spd="slow" p14:dur="2000" advTm="74071"/>
    </mc:Choice>
    <mc:Fallback>
      <p:transition spd="slow" advTm="74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1878-62AE-4C40-90CD-BB625295B867}"/>
              </a:ext>
            </a:extLst>
          </p:cNvPr>
          <p:cNvSpPr>
            <a:spLocks noGrp="1"/>
          </p:cNvSpPr>
          <p:nvPr>
            <p:ph type="title"/>
          </p:nvPr>
        </p:nvSpPr>
        <p:spPr/>
        <p:txBody>
          <a:bodyPr/>
          <a:lstStyle/>
          <a:p>
            <a:r>
              <a:rPr lang="en-US" dirty="0"/>
              <a:t>Merci!</a:t>
            </a:r>
          </a:p>
        </p:txBody>
      </p:sp>
      <p:pic>
        <p:nvPicPr>
          <p:cNvPr id="3" name="Audio 2">
            <a:hlinkClick r:id="" action="ppaction://media"/>
            <a:extLst>
              <a:ext uri="{FF2B5EF4-FFF2-40B4-BE49-F238E27FC236}">
                <a16:creationId xmlns:a16="http://schemas.microsoft.com/office/drawing/2014/main" id="{2D30E7FF-F14C-4110-B1D1-40725A1D48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2327414"/>
      </p:ext>
    </p:extLst>
  </p:cSld>
  <p:clrMapOvr>
    <a:masterClrMapping/>
  </p:clrMapOvr>
  <mc:AlternateContent xmlns:mc="http://schemas.openxmlformats.org/markup-compatibility/2006">
    <mc:Choice xmlns:p14="http://schemas.microsoft.com/office/powerpoint/2010/main" Requires="p14">
      <p:transition spd="slow" p14:dur="2000" advTm="5815"/>
    </mc:Choice>
    <mc:Fallback>
      <p:transition spd="slow" advTm="5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D8B904-4C3D-4CD7-BBEF-1C0707A8030A}"/>
              </a:ext>
            </a:extLst>
          </p:cNvPr>
          <p:cNvSpPr txBox="1">
            <a:spLocks/>
          </p:cNvSpPr>
          <p:nvPr/>
        </p:nvSpPr>
        <p:spPr>
          <a:xfrm>
            <a:off x="480465" y="368084"/>
            <a:ext cx="7416900" cy="41872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dirty="0">
                <a:latin typeface="Roboto Slab" pitchFamily="2" charset="0"/>
                <a:ea typeface="Roboto Slab" pitchFamily="2" charset="0"/>
                <a:cs typeface="+mn-cs"/>
              </a:rPr>
              <a:t>JIAF 1.1 – plan de formation</a:t>
            </a:r>
          </a:p>
        </p:txBody>
      </p:sp>
      <p:sp>
        <p:nvSpPr>
          <p:cNvPr id="6" name="Rectangle 5">
            <a:extLst>
              <a:ext uri="{FF2B5EF4-FFF2-40B4-BE49-F238E27FC236}">
                <a16:creationId xmlns:a16="http://schemas.microsoft.com/office/drawing/2014/main" id="{635B0BF8-D966-45DD-9387-6050F66CD162}"/>
              </a:ext>
            </a:extLst>
          </p:cNvPr>
          <p:cNvSpPr/>
          <p:nvPr/>
        </p:nvSpPr>
        <p:spPr>
          <a:xfrm>
            <a:off x="2335433" y="1238834"/>
            <a:ext cx="9018616" cy="3785652"/>
          </a:xfrm>
          <a:prstGeom prst="rect">
            <a:avLst/>
          </a:prstGeom>
          <a:noFill/>
        </p:spPr>
        <p:txBody>
          <a:bodyPr wrap="square">
            <a:spAutoFit/>
          </a:bodyPr>
          <a:lstStyle/>
          <a:p>
            <a:r>
              <a:rPr lang="en-US" sz="2000" dirty="0">
                <a:latin typeface="Roboto" panose="02000000000000000000" pitchFamily="2" charset="0"/>
                <a:ea typeface="Roboto" panose="02000000000000000000" pitchFamily="2" charset="0"/>
              </a:rPr>
              <a:t>Le Plan </a:t>
            </a:r>
            <a:r>
              <a:rPr lang="en-US" sz="2000" dirty="0" err="1">
                <a:latin typeface="Roboto" panose="02000000000000000000" pitchFamily="2" charset="0"/>
                <a:ea typeface="Roboto" panose="02000000000000000000" pitchFamily="2" charset="0"/>
              </a:rPr>
              <a:t>est</a:t>
            </a:r>
            <a:r>
              <a:rPr lang="en-US" sz="2000" dirty="0">
                <a:latin typeface="Roboto" panose="02000000000000000000" pitchFamily="2" charset="0"/>
                <a:ea typeface="Roboto" panose="02000000000000000000" pitchFamily="2" charset="0"/>
              </a:rPr>
              <a:t> compose de 3 elements: </a:t>
            </a:r>
          </a:p>
          <a:p>
            <a:endParaRPr lang="en-US" sz="2000" dirty="0">
              <a:latin typeface="Roboto" panose="02000000000000000000" pitchFamily="2" charset="0"/>
              <a:ea typeface="Roboto" panose="02000000000000000000" pitchFamily="2" charset="0"/>
            </a:endParaRPr>
          </a:p>
          <a:p>
            <a:pPr marL="342900" indent="-342900">
              <a:buFontTx/>
              <a:buChar char="-"/>
            </a:pPr>
            <a:r>
              <a:rPr lang="fr-FR" sz="2000" dirty="0">
                <a:latin typeface="Roboto" panose="02000000000000000000" pitchFamily="2" charset="0"/>
                <a:ea typeface="Roboto" panose="02000000000000000000" pitchFamily="2" charset="0"/>
              </a:rPr>
              <a:t>4 Présentations générales préenregistrées de 10-15 minutes maximum (Aperçu du JIAF, du concept, de la méthodologie et du processus). </a:t>
            </a:r>
          </a:p>
          <a:p>
            <a:r>
              <a:rPr lang="fr-FR" sz="2000" dirty="0">
                <a:latin typeface="Roboto" panose="02000000000000000000" pitchFamily="2" charset="0"/>
                <a:ea typeface="Roboto" panose="02000000000000000000" pitchFamily="2" charset="0"/>
              </a:rPr>
              <a:t>	Disponible fin mai 2021</a:t>
            </a:r>
          </a:p>
          <a:p>
            <a:endParaRPr lang="fr-FR" sz="2000" dirty="0">
              <a:latin typeface="Roboto" panose="02000000000000000000" pitchFamily="2" charset="0"/>
              <a:ea typeface="Roboto" panose="02000000000000000000" pitchFamily="2" charset="0"/>
            </a:endParaRPr>
          </a:p>
          <a:p>
            <a:pPr marL="342900" indent="-342900">
              <a:buFontTx/>
              <a:buChar char="-"/>
            </a:pPr>
            <a:r>
              <a:rPr lang="fr-FR" sz="2000" dirty="0">
                <a:latin typeface="Roboto" panose="02000000000000000000" pitchFamily="2" charset="0"/>
                <a:ea typeface="Roboto" panose="02000000000000000000" pitchFamily="2" charset="0"/>
              </a:rPr>
              <a:t>8 Présentations mixtes plus approfondies (c’est-à-dire environ 40 minutes, avec des exercices / modèles, etc.) - également préenregistrées. Celles-ci seront disponibles en juin.</a:t>
            </a:r>
          </a:p>
          <a:p>
            <a:r>
              <a:rPr lang="fr-FR" sz="2000" dirty="0">
                <a:latin typeface="Roboto" panose="02000000000000000000" pitchFamily="2" charset="0"/>
                <a:ea typeface="Roboto" panose="02000000000000000000" pitchFamily="2" charset="0"/>
              </a:rPr>
              <a:t>	Disponible en juillet 2021</a:t>
            </a:r>
          </a:p>
          <a:p>
            <a:endParaRPr lang="fr-FR" sz="2000" dirty="0">
              <a:latin typeface="Roboto" panose="02000000000000000000" pitchFamily="2" charset="0"/>
              <a:ea typeface="Roboto" panose="02000000000000000000" pitchFamily="2" charset="0"/>
            </a:endParaRPr>
          </a:p>
          <a:p>
            <a:pPr marL="342900" indent="-342900">
              <a:buFontTx/>
              <a:buChar char="-"/>
            </a:pPr>
            <a:r>
              <a:rPr lang="fr-FR" sz="2000" dirty="0">
                <a:latin typeface="Roboto" panose="02000000000000000000" pitchFamily="2" charset="0"/>
                <a:ea typeface="Roboto" panose="02000000000000000000" pitchFamily="2" charset="0"/>
              </a:rPr>
              <a:t>Ateliers / Webinaires</a:t>
            </a:r>
            <a:endParaRPr lang="en-US" sz="2000" dirty="0">
              <a:latin typeface="Roboto" panose="02000000000000000000" pitchFamily="2" charset="0"/>
              <a:ea typeface="Roboto" panose="02000000000000000000" pitchFamily="2" charset="0"/>
            </a:endParaRPr>
          </a:p>
        </p:txBody>
      </p:sp>
      <p:pic>
        <p:nvPicPr>
          <p:cNvPr id="3" name="Audio 2">
            <a:hlinkClick r:id="" action="ppaction://media"/>
            <a:extLst>
              <a:ext uri="{FF2B5EF4-FFF2-40B4-BE49-F238E27FC236}">
                <a16:creationId xmlns:a16="http://schemas.microsoft.com/office/drawing/2014/main" id="{A4A97373-7FB6-475F-9AB0-206459A31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6888511"/>
      </p:ext>
    </p:extLst>
  </p:cSld>
  <p:clrMapOvr>
    <a:masterClrMapping/>
  </p:clrMapOvr>
  <mc:AlternateContent xmlns:mc="http://schemas.openxmlformats.org/markup-compatibility/2006" xmlns:p14="http://schemas.microsoft.com/office/powerpoint/2010/main">
    <mc:Choice Requires="p14">
      <p:transition spd="slow" p14:dur="2000" advTm="21203"/>
    </mc:Choice>
    <mc:Fallback xmlns="">
      <p:transition spd="slow" advTm="21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4D8B904-4C3D-4CD7-BBEF-1C0707A8030A}"/>
              </a:ext>
            </a:extLst>
          </p:cNvPr>
          <p:cNvSpPr txBox="1">
            <a:spLocks/>
          </p:cNvSpPr>
          <p:nvPr/>
        </p:nvSpPr>
        <p:spPr>
          <a:xfrm>
            <a:off x="480465" y="368084"/>
            <a:ext cx="7416900" cy="41872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dirty="0">
                <a:latin typeface="Roboto Slab" pitchFamily="2" charset="0"/>
                <a:ea typeface="Roboto Slab" pitchFamily="2" charset="0"/>
              </a:rPr>
              <a:t>JIAF 1.1 – plan de formation</a:t>
            </a:r>
          </a:p>
        </p:txBody>
      </p:sp>
      <p:sp>
        <p:nvSpPr>
          <p:cNvPr id="6" name="Rectangle 5">
            <a:extLst>
              <a:ext uri="{FF2B5EF4-FFF2-40B4-BE49-F238E27FC236}">
                <a16:creationId xmlns:a16="http://schemas.microsoft.com/office/drawing/2014/main" id="{635B0BF8-D966-45DD-9387-6050F66CD162}"/>
              </a:ext>
            </a:extLst>
          </p:cNvPr>
          <p:cNvSpPr/>
          <p:nvPr/>
        </p:nvSpPr>
        <p:spPr>
          <a:xfrm>
            <a:off x="180753" y="1238834"/>
            <a:ext cx="5231219" cy="2862322"/>
          </a:xfrm>
          <a:prstGeom prst="rect">
            <a:avLst/>
          </a:prstGeom>
          <a:solidFill>
            <a:schemeClr val="bg1"/>
          </a:solidFill>
        </p:spPr>
        <p:txBody>
          <a:bodyPr wrap="square">
            <a:spAutoFit/>
          </a:bodyPr>
          <a:lstStyle/>
          <a:p>
            <a:r>
              <a:rPr lang="fr-FR" sz="2000" dirty="0">
                <a:latin typeface="Roboto" panose="02000000000000000000" pitchFamily="2" charset="0"/>
                <a:ea typeface="Roboto" panose="02000000000000000000" pitchFamily="2" charset="0"/>
              </a:rPr>
              <a:t>4 présentations préenregistrées de synthèse de 15 minutes (max):
</a:t>
            </a:r>
            <a:endParaRPr lang="en-US" sz="2000" dirty="0">
              <a:latin typeface="Roboto" panose="02000000000000000000" pitchFamily="2" charset="0"/>
              <a:ea typeface="Roboto" panose="02000000000000000000" pitchFamily="2" charset="0"/>
            </a:endParaRPr>
          </a:p>
          <a:p>
            <a:endParaRPr lang="en-US" sz="2000" dirty="0">
              <a:latin typeface="Roboto" panose="02000000000000000000" pitchFamily="2" charset="0"/>
              <a:ea typeface="Roboto" panose="02000000000000000000" pitchFamily="2" charset="0"/>
            </a:endParaRPr>
          </a:p>
          <a:p>
            <a:pPr marL="342900" indent="-342900">
              <a:buFontTx/>
              <a:buChar char="-"/>
            </a:pPr>
            <a:r>
              <a:rPr lang="fr-FR" sz="2000" dirty="0">
                <a:latin typeface="Roboto" panose="02000000000000000000" pitchFamily="2" charset="0"/>
                <a:ea typeface="Roboto" panose="02000000000000000000" pitchFamily="2" charset="0"/>
              </a:rPr>
              <a:t>[HL1] Vue d’ensemble du JIAF (concept, méthodologie, processus)
[HL2] Concept JIAF 
[HL3] Méthodologie JIAF
[HL4] Processus JIAF </a:t>
            </a:r>
          </a:p>
        </p:txBody>
      </p:sp>
      <p:sp>
        <p:nvSpPr>
          <p:cNvPr id="4" name="Rectangle 3">
            <a:extLst>
              <a:ext uri="{FF2B5EF4-FFF2-40B4-BE49-F238E27FC236}">
                <a16:creationId xmlns:a16="http://schemas.microsoft.com/office/drawing/2014/main" id="{A881BDC7-F5D4-4E49-A096-ADF324F99190}"/>
              </a:ext>
            </a:extLst>
          </p:cNvPr>
          <p:cNvSpPr/>
          <p:nvPr/>
        </p:nvSpPr>
        <p:spPr>
          <a:xfrm>
            <a:off x="6096000" y="1238834"/>
            <a:ext cx="6096000" cy="4708981"/>
          </a:xfrm>
          <a:prstGeom prst="rect">
            <a:avLst/>
          </a:prstGeom>
          <a:noFill/>
        </p:spPr>
        <p:txBody>
          <a:bodyPr wrap="square">
            <a:spAutoFit/>
          </a:bodyPr>
          <a:lstStyle/>
          <a:p>
            <a:r>
              <a:rPr lang="fr-FR" sz="2000" dirty="0">
                <a:latin typeface="Roboto" panose="02000000000000000000" pitchFamily="2" charset="0"/>
                <a:ea typeface="Roboto" panose="02000000000000000000" pitchFamily="2" charset="0"/>
              </a:rPr>
              <a:t>8 présentations préenregistrées approfondies + exercices / outils (c’est-à-dire env. 40min, avec des exercices / modèles, etc.)
</a:t>
            </a:r>
            <a:endParaRPr lang="en-US" sz="2000" dirty="0">
              <a:latin typeface="Roboto" panose="02000000000000000000" pitchFamily="2" charset="0"/>
              <a:ea typeface="Roboto" panose="02000000000000000000" pitchFamily="2" charset="0"/>
            </a:endParaRPr>
          </a:p>
          <a:p>
            <a:pPr marL="342900" indent="-342900">
              <a:buFontTx/>
              <a:buChar char="-"/>
            </a:pPr>
            <a:r>
              <a:rPr lang="fr-FR" sz="2000" dirty="0">
                <a:latin typeface="Roboto" panose="02000000000000000000" pitchFamily="2" charset="0"/>
                <a:ea typeface="Roboto" panose="02000000000000000000" pitchFamily="2" charset="0"/>
              </a:rPr>
              <a:t>[BL1] Méthodologie / Cadre, 
[BL2] Méthodologie / Indicateurs et </a:t>
            </a:r>
            <a:r>
              <a:rPr lang="fr-FR" sz="2000" dirty="0" err="1">
                <a:latin typeface="Roboto" panose="02000000000000000000" pitchFamily="2" charset="0"/>
                <a:ea typeface="Roboto" panose="02000000000000000000" pitchFamily="2" charset="0"/>
              </a:rPr>
              <a:t>severite</a:t>
            </a:r>
            <a:r>
              <a:rPr lang="fr-FR" sz="2000" dirty="0">
                <a:latin typeface="Roboto" panose="02000000000000000000" pitchFamily="2" charset="0"/>
                <a:ea typeface="Roboto" panose="02000000000000000000" pitchFamily="2" charset="0"/>
              </a:rPr>
              <a:t>, 
[BL3] Méthodologie / Agrégation et PiN
[BL4] Mise en place du processus/coordination
[BL5] Processus / Étape par étape
[BL6] Bonnes pratiques de JIAF 1.1
[BL7] Vue d’ensemble: JIAF pour les coordonnateurs inter-clusters et les points focaux HPC de OCHA
[BL8] Vue d’ensemble: JIAF pour les coordonnateurs de cluster</a:t>
            </a:r>
            <a:endParaRPr lang="en-US" sz="2000" dirty="0">
              <a:latin typeface="Roboto" panose="02000000000000000000" pitchFamily="2" charset="0"/>
              <a:ea typeface="Roboto" panose="02000000000000000000" pitchFamily="2" charset="0"/>
            </a:endParaRPr>
          </a:p>
        </p:txBody>
      </p:sp>
      <p:pic>
        <p:nvPicPr>
          <p:cNvPr id="5" name="Audio 4">
            <a:hlinkClick r:id="" action="ppaction://media"/>
            <a:extLst>
              <a:ext uri="{FF2B5EF4-FFF2-40B4-BE49-F238E27FC236}">
                <a16:creationId xmlns:a16="http://schemas.microsoft.com/office/drawing/2014/main" id="{F633CD2B-CB19-4BF1-9A90-FCB9614219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518805"/>
      </p:ext>
    </p:extLst>
  </p:cSld>
  <p:clrMapOvr>
    <a:masterClrMapping/>
  </p:clrMapOvr>
  <mc:AlternateContent xmlns:mc="http://schemas.openxmlformats.org/markup-compatibility/2006" xmlns:p14="http://schemas.microsoft.com/office/powerpoint/2010/main">
    <mc:Choice Requires="p14">
      <p:transition spd="slow" p14:dur="2000" advTm="8746"/>
    </mc:Choice>
    <mc:Fallback xmlns="">
      <p:transition spd="slow" advTm="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outdoor, ground, person&#10;&#10;Description automatically generated">
            <a:extLst>
              <a:ext uri="{FF2B5EF4-FFF2-40B4-BE49-F238E27FC236}">
                <a16:creationId xmlns:a16="http://schemas.microsoft.com/office/drawing/2014/main" id="{077514AE-0BEC-9742-9312-4573E8DA0017}"/>
              </a:ext>
            </a:extLst>
          </p:cNvPr>
          <p:cNvPicPr>
            <a:picLocks noGrp="1" noChangeAspect="1"/>
          </p:cNvPicPr>
          <p:nvPr>
            <p:ph type="pic" idx="1"/>
          </p:nvPr>
        </p:nvPicPr>
        <p:blipFill>
          <a:blip r:embed="rId4"/>
          <a:srcRect l="14523" r="14523"/>
          <a:stretch>
            <a:fillRect/>
          </a:stretch>
        </p:blipFill>
        <p:spPr/>
      </p:pic>
      <p:sp>
        <p:nvSpPr>
          <p:cNvPr id="3" name="Title 2">
            <a:extLst>
              <a:ext uri="{FF2B5EF4-FFF2-40B4-BE49-F238E27FC236}">
                <a16:creationId xmlns:a16="http://schemas.microsoft.com/office/drawing/2014/main" id="{F055CD11-BCA8-DF4E-887E-CFC56B7841E8}"/>
              </a:ext>
            </a:extLst>
          </p:cNvPr>
          <p:cNvSpPr>
            <a:spLocks noGrp="1"/>
          </p:cNvSpPr>
          <p:nvPr>
            <p:ph type="title"/>
          </p:nvPr>
        </p:nvSpPr>
        <p:spPr/>
        <p:txBody>
          <a:bodyPr/>
          <a:lstStyle/>
          <a:p>
            <a:r>
              <a:rPr lang="en-US" dirty="0" err="1">
                <a:solidFill>
                  <a:srgbClr val="408FDF"/>
                </a:solidFill>
                <a:latin typeface="Roboto Slab Black" pitchFamily="2" charset="0"/>
                <a:ea typeface="Roboto Slab Black" pitchFamily="2" charset="0"/>
              </a:rPr>
              <a:t>Méthodologie</a:t>
            </a:r>
            <a:endParaRPr lang="en-US" dirty="0">
              <a:solidFill>
                <a:srgbClr val="134373"/>
              </a:solidFill>
            </a:endParaRPr>
          </a:p>
        </p:txBody>
      </p:sp>
      <p:pic>
        <p:nvPicPr>
          <p:cNvPr id="4" name="Audio 3">
            <a:hlinkClick r:id="" action="ppaction://media"/>
            <a:extLst>
              <a:ext uri="{FF2B5EF4-FFF2-40B4-BE49-F238E27FC236}">
                <a16:creationId xmlns:a16="http://schemas.microsoft.com/office/drawing/2014/main" id="{A83FF358-E836-4B46-A085-677089DD75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19119927"/>
      </p:ext>
    </p:extLst>
  </p:cSld>
  <p:clrMapOvr>
    <a:masterClrMapping/>
  </p:clrMapOvr>
  <mc:AlternateContent xmlns:mc="http://schemas.openxmlformats.org/markup-compatibility/2006" xmlns:p14="http://schemas.microsoft.com/office/powerpoint/2010/main">
    <mc:Choice Requires="p14">
      <p:transition spd="slow" p14:dur="2000" advTm="2713"/>
    </mc:Choice>
    <mc:Fallback xmlns="">
      <p:transition spd="slow" advTm="2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D7C6F-BC75-4645-ACED-53700D7514B2}"/>
              </a:ext>
            </a:extLst>
          </p:cNvPr>
          <p:cNvSpPr txBox="1">
            <a:spLocks/>
          </p:cNvSpPr>
          <p:nvPr/>
        </p:nvSpPr>
        <p:spPr>
          <a:xfrm>
            <a:off x="480465" y="368084"/>
            <a:ext cx="7416900" cy="418720"/>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36" b="1" cap="all" dirty="0" err="1">
                <a:latin typeface="Roboto Slab" pitchFamily="2" charset="0"/>
                <a:ea typeface="Roboto Slab" pitchFamily="2" charset="0"/>
                <a:cs typeface="+mn-cs"/>
              </a:rPr>
              <a:t>L’approche</a:t>
            </a:r>
            <a:r>
              <a:rPr lang="en-US" sz="2736" b="1" cap="all" dirty="0">
                <a:latin typeface="Roboto Slab" pitchFamily="2" charset="0"/>
                <a:ea typeface="Roboto Slab" pitchFamily="2" charset="0"/>
                <a:cs typeface="+mn-cs"/>
              </a:rPr>
              <a:t> </a:t>
            </a:r>
            <a:r>
              <a:rPr lang="en-US" sz="2736" b="1" cap="all" dirty="0" err="1">
                <a:latin typeface="Roboto Slab" pitchFamily="2" charset="0"/>
                <a:ea typeface="Roboto Slab" pitchFamily="2" charset="0"/>
                <a:cs typeface="+mn-cs"/>
              </a:rPr>
              <a:t>jiaf</a:t>
            </a:r>
            <a:r>
              <a:rPr lang="en-US" sz="2736" b="1" cap="all" dirty="0">
                <a:latin typeface="Roboto Slab" pitchFamily="2" charset="0"/>
                <a:ea typeface="Roboto Slab" pitchFamily="2" charset="0"/>
                <a:cs typeface="+mn-cs"/>
              </a:rPr>
              <a:t>
</a:t>
            </a:r>
          </a:p>
        </p:txBody>
      </p:sp>
      <p:sp>
        <p:nvSpPr>
          <p:cNvPr id="4" name="Rectangle 3">
            <a:extLst>
              <a:ext uri="{FF2B5EF4-FFF2-40B4-BE49-F238E27FC236}">
                <a16:creationId xmlns:a16="http://schemas.microsoft.com/office/drawing/2014/main" id="{A984A10E-F55B-4B98-9047-7A1B2E193F8D}"/>
              </a:ext>
            </a:extLst>
          </p:cNvPr>
          <p:cNvSpPr/>
          <p:nvPr/>
        </p:nvSpPr>
        <p:spPr>
          <a:xfrm>
            <a:off x="2105247" y="1657946"/>
            <a:ext cx="9018616" cy="5016758"/>
          </a:xfrm>
          <a:prstGeom prst="rect">
            <a:avLst/>
          </a:prstGeom>
          <a:noFill/>
        </p:spPr>
        <p:txBody>
          <a:bodyPr wrap="square">
            <a:spAutoFit/>
          </a:bodyPr>
          <a:lstStyle/>
          <a:p>
            <a:r>
              <a:rPr lang="fr-FR" sz="2000" dirty="0">
                <a:latin typeface="Roboto" panose="02000000000000000000" pitchFamily="2" charset="0"/>
                <a:ea typeface="Roboto" panose="02000000000000000000" pitchFamily="2" charset="0"/>
              </a:rPr>
              <a:t>Le JIAF est une </a:t>
            </a:r>
            <a:r>
              <a:rPr lang="fr-FR" sz="2000" b="1" dirty="0">
                <a:latin typeface="Roboto" panose="02000000000000000000" pitchFamily="2" charset="0"/>
                <a:ea typeface="Roboto" panose="02000000000000000000" pitchFamily="2" charset="0"/>
              </a:rPr>
              <a:t>approche</a:t>
            </a:r>
            <a:r>
              <a:rPr lang="fr-FR" sz="2000" dirty="0">
                <a:latin typeface="Roboto" panose="02000000000000000000" pitchFamily="2" charset="0"/>
                <a:ea typeface="Roboto" panose="02000000000000000000" pitchFamily="2" charset="0"/>
              </a:rPr>
              <a:t> d’analyse des besoins intersectoriels des populations en crise, avec 3 composantes :
</a:t>
            </a:r>
            <a:endParaRPr lang="en-US" sz="2000" dirty="0">
              <a:latin typeface="Roboto" panose="02000000000000000000" pitchFamily="2" charset="0"/>
              <a:ea typeface="Roboto" panose="02000000000000000000" pitchFamily="2" charset="0"/>
            </a:endParaRPr>
          </a:p>
          <a:p>
            <a:pPr marL="414589" indent="-414589">
              <a:buFont typeface="+mj-lt"/>
              <a:buAutoNum type="arabicPeriod"/>
            </a:pPr>
            <a:r>
              <a:rPr lang="fr-FR" sz="2000" dirty="0">
                <a:latin typeface="Roboto" panose="02000000000000000000" pitchFamily="2" charset="0"/>
                <a:ea typeface="Roboto" panose="02000000000000000000" pitchFamily="2" charset="0"/>
              </a:rPr>
              <a:t>Un </a:t>
            </a:r>
            <a:r>
              <a:rPr lang="fr-FR" sz="2000" b="1" dirty="0">
                <a:latin typeface="Roboto" panose="02000000000000000000" pitchFamily="2" charset="0"/>
                <a:ea typeface="Roboto" panose="02000000000000000000" pitchFamily="2" charset="0"/>
              </a:rPr>
              <a:t>concept</a:t>
            </a:r>
            <a:r>
              <a:rPr lang="fr-FR" sz="2000" dirty="0">
                <a:latin typeface="Roboto" panose="02000000000000000000" pitchFamily="2" charset="0"/>
                <a:ea typeface="Roboto" panose="02000000000000000000" pitchFamily="2" charset="0"/>
              </a:rPr>
              <a:t> : une analyse intersectorielle conjointe plutôt que multisectorielle, avec les personnes affectées comme point de départ</a:t>
            </a:r>
          </a:p>
          <a:p>
            <a:pPr marL="414589" indent="-414589">
              <a:buFont typeface="+mj-lt"/>
              <a:buAutoNum type="arabicPeriod"/>
            </a:pPr>
            <a:endParaRPr lang="en-US" sz="2000" dirty="0">
              <a:latin typeface="Roboto" panose="02000000000000000000" pitchFamily="2" charset="0"/>
              <a:ea typeface="Roboto" panose="02000000000000000000" pitchFamily="2" charset="0"/>
            </a:endParaRPr>
          </a:p>
          <a:p>
            <a:pPr marL="414589" indent="-414589">
              <a:buFont typeface="+mj-lt"/>
              <a:buAutoNum type="arabicPeriod"/>
            </a:pPr>
            <a:r>
              <a:rPr lang="fr-FR" sz="2000" dirty="0">
                <a:latin typeface="Roboto" panose="02000000000000000000" pitchFamily="2" charset="0"/>
                <a:ea typeface="Roboto" panose="02000000000000000000" pitchFamily="2" charset="0"/>
              </a:rPr>
              <a:t>Une </a:t>
            </a:r>
            <a:r>
              <a:rPr lang="fr-FR" sz="2000" b="1" dirty="0">
                <a:latin typeface="Roboto" panose="02000000000000000000" pitchFamily="2" charset="0"/>
                <a:ea typeface="Roboto" panose="02000000000000000000" pitchFamily="2" charset="0"/>
              </a:rPr>
              <a:t>méthodologie</a:t>
            </a:r>
            <a:r>
              <a:rPr lang="fr-FR" sz="2000" dirty="0">
                <a:latin typeface="Roboto" panose="02000000000000000000" pitchFamily="2" charset="0"/>
                <a:ea typeface="Roboto" panose="02000000000000000000" pitchFamily="2" charset="0"/>
              </a:rPr>
              <a:t> : Un cadre analytique qui donne une structure à la façon dont l’information sur les défis auxquels font face les populations touchées est organisée, classifiée, traitée, agrégée, visualisée pour aider à lui donner un sens.</a:t>
            </a:r>
            <a:r>
              <a:rPr lang="en-US" sz="2000" dirty="0">
                <a:latin typeface="Roboto" panose="02000000000000000000" pitchFamily="2" charset="0"/>
                <a:ea typeface="Roboto" panose="02000000000000000000" pitchFamily="2" charset="0"/>
              </a:rPr>
              <a:t> </a:t>
            </a:r>
          </a:p>
          <a:p>
            <a:pPr marL="414589" indent="-414589">
              <a:buFont typeface="+mj-lt"/>
              <a:buAutoNum type="arabicPeriod"/>
            </a:pPr>
            <a:endParaRPr lang="en-US" sz="2000" dirty="0">
              <a:latin typeface="Roboto" panose="02000000000000000000" pitchFamily="2" charset="0"/>
              <a:ea typeface="Roboto" panose="02000000000000000000" pitchFamily="2" charset="0"/>
            </a:endParaRPr>
          </a:p>
          <a:p>
            <a:pPr marL="414589" indent="-414589">
              <a:buFont typeface="+mj-lt"/>
              <a:buAutoNum type="arabicPeriod"/>
            </a:pPr>
            <a:r>
              <a:rPr lang="fr-FR" sz="2000" dirty="0">
                <a:latin typeface="Roboto" panose="02000000000000000000" pitchFamily="2" charset="0"/>
                <a:ea typeface="Roboto" panose="02000000000000000000" pitchFamily="2" charset="0"/>
              </a:rPr>
              <a:t>Un </a:t>
            </a:r>
            <a:r>
              <a:rPr lang="fr-FR" sz="2000" b="1" dirty="0">
                <a:latin typeface="Roboto" panose="02000000000000000000" pitchFamily="2" charset="0"/>
                <a:ea typeface="Roboto" panose="02000000000000000000" pitchFamily="2" charset="0"/>
              </a:rPr>
              <a:t>processus</a:t>
            </a:r>
            <a:r>
              <a:rPr lang="fr-FR" sz="2000" dirty="0">
                <a:latin typeface="Roboto" panose="02000000000000000000" pitchFamily="2" charset="0"/>
                <a:ea typeface="Roboto" panose="02000000000000000000" pitchFamily="2" charset="0"/>
              </a:rPr>
              <a:t> : </a:t>
            </a:r>
          </a:p>
          <a:p>
            <a:pPr marL="871789" lvl="1" indent="-414589">
              <a:buFont typeface="+mj-lt"/>
              <a:buAutoNum type="arabicPeriod"/>
            </a:pPr>
            <a:r>
              <a:rPr lang="fr-FR" sz="1600" dirty="0">
                <a:latin typeface="Roboto" panose="02000000000000000000" pitchFamily="2" charset="0"/>
                <a:ea typeface="Roboto" panose="02000000000000000000" pitchFamily="2" charset="0"/>
              </a:rPr>
              <a:t>Proposer un plan qui adapte la méthodologie standard à la réalité propre au pays,
Recueillir les données et les organiser conformément au plan convenu à l’étape 1,
Consolider les informations, 
Analyser conjointement,
Valider les résultats.</a:t>
            </a:r>
            <a:endParaRPr lang="en-US" sz="1200" dirty="0">
              <a:latin typeface="Roboto" panose="02000000000000000000" pitchFamily="2" charset="0"/>
              <a:ea typeface="Roboto" panose="02000000000000000000" pitchFamily="2" charset="0"/>
            </a:endParaRPr>
          </a:p>
        </p:txBody>
      </p:sp>
      <p:pic>
        <p:nvPicPr>
          <p:cNvPr id="3" name="Audio 2">
            <a:hlinkClick r:id="" action="ppaction://media"/>
            <a:extLst>
              <a:ext uri="{FF2B5EF4-FFF2-40B4-BE49-F238E27FC236}">
                <a16:creationId xmlns:a16="http://schemas.microsoft.com/office/drawing/2014/main" id="{268C67DC-FA30-4CA0-8BB9-EA57E42958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65539579"/>
      </p:ext>
    </p:extLst>
  </p:cSld>
  <p:clrMapOvr>
    <a:masterClrMapping/>
  </p:clrMapOvr>
  <mc:AlternateContent xmlns:mc="http://schemas.openxmlformats.org/markup-compatibility/2006" xmlns:p14="http://schemas.microsoft.com/office/powerpoint/2010/main">
    <mc:Choice Requires="p14">
      <p:transition spd="slow" p14:dur="2000" advTm="55654"/>
    </mc:Choice>
    <mc:Fallback xmlns="">
      <p:transition spd="slow" advTm="55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36E6F-5F52-4697-89C1-3A570A5EE97B}"/>
              </a:ext>
            </a:extLst>
          </p:cNvPr>
          <p:cNvSpPr txBox="1">
            <a:spLocks/>
          </p:cNvSpPr>
          <p:nvPr/>
        </p:nvSpPr>
        <p:spPr>
          <a:xfrm>
            <a:off x="480464" y="368084"/>
            <a:ext cx="9598648" cy="395778"/>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a:t>
            </a:r>
          </a:p>
        </p:txBody>
      </p:sp>
      <p:sp>
        <p:nvSpPr>
          <p:cNvPr id="4" name="Rectangle 3">
            <a:extLst>
              <a:ext uri="{FF2B5EF4-FFF2-40B4-BE49-F238E27FC236}">
                <a16:creationId xmlns:a16="http://schemas.microsoft.com/office/drawing/2014/main" id="{57AE1072-1FC5-4E06-9899-DE9F4392F9FC}"/>
              </a:ext>
            </a:extLst>
          </p:cNvPr>
          <p:cNvSpPr/>
          <p:nvPr/>
        </p:nvSpPr>
        <p:spPr>
          <a:xfrm>
            <a:off x="480464" y="1155488"/>
            <a:ext cx="10969884" cy="1209049"/>
          </a:xfrm>
          <a:prstGeom prst="rect">
            <a:avLst/>
          </a:prstGeom>
          <a:solidFill>
            <a:schemeClr val="bg1">
              <a:alpha val="80000"/>
            </a:schemeClr>
          </a:solidFill>
        </p:spPr>
        <p:txBody>
          <a:bodyPr wrap="square">
            <a:spAutoFit/>
          </a:bodyPr>
          <a:lstStyle/>
          <a:p>
            <a:pPr marL="457167" lvl="1"/>
            <a:r>
              <a:rPr lang="fr-FR" sz="1814" dirty="0"/>
              <a:t>Un cadre analytique qui donne une structure à la façon dont l’information sur les défis auxquels font face les populations touchées est organisée, classée par sévérité, traitée, agrégée, visualisée pour aider à lui donner un sens.
</a:t>
            </a:r>
            <a:endParaRPr lang="en-US" sz="1814" dirty="0"/>
          </a:p>
        </p:txBody>
      </p:sp>
      <p:pic>
        <p:nvPicPr>
          <p:cNvPr id="5" name="Picture 4">
            <a:extLst>
              <a:ext uri="{FF2B5EF4-FFF2-40B4-BE49-F238E27FC236}">
                <a16:creationId xmlns:a16="http://schemas.microsoft.com/office/drawing/2014/main" id="{F662BF03-1730-4059-88B4-BA500D75C96B}"/>
              </a:ext>
            </a:extLst>
          </p:cNvPr>
          <p:cNvPicPr>
            <a:picLocks noChangeAspect="1"/>
          </p:cNvPicPr>
          <p:nvPr/>
        </p:nvPicPr>
        <p:blipFill>
          <a:blip r:embed="rId5"/>
          <a:stretch>
            <a:fillRect/>
          </a:stretch>
        </p:blipFill>
        <p:spPr>
          <a:xfrm>
            <a:off x="3465079" y="1711179"/>
            <a:ext cx="2628407" cy="3114766"/>
          </a:xfrm>
          <a:prstGeom prst="rect">
            <a:avLst/>
          </a:prstGeom>
        </p:spPr>
      </p:pic>
      <p:pic>
        <p:nvPicPr>
          <p:cNvPr id="6" name="Picture 5">
            <a:extLst>
              <a:ext uri="{FF2B5EF4-FFF2-40B4-BE49-F238E27FC236}">
                <a16:creationId xmlns:a16="http://schemas.microsoft.com/office/drawing/2014/main" id="{017DC846-0A1C-4577-9C62-3399D30F4484}"/>
              </a:ext>
            </a:extLst>
          </p:cNvPr>
          <p:cNvPicPr>
            <a:picLocks noChangeAspect="1"/>
          </p:cNvPicPr>
          <p:nvPr/>
        </p:nvPicPr>
        <p:blipFill>
          <a:blip r:embed="rId6"/>
          <a:stretch>
            <a:fillRect/>
          </a:stretch>
        </p:blipFill>
        <p:spPr>
          <a:xfrm>
            <a:off x="116246" y="3421944"/>
            <a:ext cx="1980896" cy="3154009"/>
          </a:xfrm>
          <a:prstGeom prst="rect">
            <a:avLst/>
          </a:prstGeom>
        </p:spPr>
      </p:pic>
      <p:pic>
        <p:nvPicPr>
          <p:cNvPr id="7" name="Picture 6">
            <a:extLst>
              <a:ext uri="{FF2B5EF4-FFF2-40B4-BE49-F238E27FC236}">
                <a16:creationId xmlns:a16="http://schemas.microsoft.com/office/drawing/2014/main" id="{C7917298-E16F-469A-9707-8976455FBA74}"/>
              </a:ext>
            </a:extLst>
          </p:cNvPr>
          <p:cNvPicPr>
            <a:picLocks noChangeAspect="1"/>
          </p:cNvPicPr>
          <p:nvPr/>
        </p:nvPicPr>
        <p:blipFill>
          <a:blip r:embed="rId7"/>
          <a:stretch>
            <a:fillRect/>
          </a:stretch>
        </p:blipFill>
        <p:spPr>
          <a:xfrm>
            <a:off x="2425769" y="4597923"/>
            <a:ext cx="4208978" cy="2140607"/>
          </a:xfrm>
          <a:prstGeom prst="rect">
            <a:avLst/>
          </a:prstGeom>
        </p:spPr>
      </p:pic>
      <p:pic>
        <p:nvPicPr>
          <p:cNvPr id="8" name="Picture 7">
            <a:extLst>
              <a:ext uri="{FF2B5EF4-FFF2-40B4-BE49-F238E27FC236}">
                <a16:creationId xmlns:a16="http://schemas.microsoft.com/office/drawing/2014/main" id="{EAF5257B-B1DC-4B14-8E8C-FFE2A56E343B}"/>
              </a:ext>
            </a:extLst>
          </p:cNvPr>
          <p:cNvPicPr>
            <a:picLocks noChangeAspect="1"/>
          </p:cNvPicPr>
          <p:nvPr/>
        </p:nvPicPr>
        <p:blipFill>
          <a:blip r:embed="rId8"/>
          <a:stretch>
            <a:fillRect/>
          </a:stretch>
        </p:blipFill>
        <p:spPr>
          <a:xfrm>
            <a:off x="6665629" y="2804127"/>
            <a:ext cx="5410126" cy="2830009"/>
          </a:xfrm>
          <a:prstGeom prst="rect">
            <a:avLst/>
          </a:prstGeom>
        </p:spPr>
      </p:pic>
      <p:sp>
        <p:nvSpPr>
          <p:cNvPr id="9" name="TextBox 8">
            <a:extLst>
              <a:ext uri="{FF2B5EF4-FFF2-40B4-BE49-F238E27FC236}">
                <a16:creationId xmlns:a16="http://schemas.microsoft.com/office/drawing/2014/main" id="{77A082C0-CCD0-48C6-B9DD-25C619BCBC4D}"/>
              </a:ext>
            </a:extLst>
          </p:cNvPr>
          <p:cNvSpPr txBox="1"/>
          <p:nvPr/>
        </p:nvSpPr>
        <p:spPr>
          <a:xfrm rot="19428638">
            <a:off x="-58116" y="4004038"/>
            <a:ext cx="2582946" cy="646331"/>
          </a:xfrm>
          <a:prstGeom prst="rect">
            <a:avLst/>
          </a:prstGeom>
          <a:solidFill>
            <a:schemeClr val="bg1"/>
          </a:solidFill>
          <a:ln>
            <a:solidFill>
              <a:schemeClr val="tx1"/>
            </a:solidFill>
          </a:ln>
        </p:spPr>
        <p:txBody>
          <a:bodyPr wrap="square" rtlCol="0">
            <a:spAutoFit/>
          </a:bodyPr>
          <a:lstStyle/>
          <a:p>
            <a:pPr algn="ctr"/>
            <a:r>
              <a:rPr lang="en-US" sz="3600" dirty="0">
                <a:solidFill>
                  <a:srgbClr val="FF0000"/>
                </a:solidFill>
              </a:rPr>
              <a:t>Cadre</a:t>
            </a:r>
          </a:p>
        </p:txBody>
      </p:sp>
      <p:sp>
        <p:nvSpPr>
          <p:cNvPr id="10" name="TextBox 9">
            <a:extLst>
              <a:ext uri="{FF2B5EF4-FFF2-40B4-BE49-F238E27FC236}">
                <a16:creationId xmlns:a16="http://schemas.microsoft.com/office/drawing/2014/main" id="{249435FA-7B55-4204-97D1-F8452FBC9B27}"/>
              </a:ext>
            </a:extLst>
          </p:cNvPr>
          <p:cNvSpPr txBox="1"/>
          <p:nvPr/>
        </p:nvSpPr>
        <p:spPr>
          <a:xfrm rot="19428638">
            <a:off x="3324683" y="3895967"/>
            <a:ext cx="2582946" cy="646331"/>
          </a:xfrm>
          <a:prstGeom prst="rect">
            <a:avLst/>
          </a:prstGeom>
          <a:solidFill>
            <a:schemeClr val="bg1"/>
          </a:solidFill>
          <a:ln>
            <a:solidFill>
              <a:schemeClr val="tx1"/>
            </a:solidFill>
          </a:ln>
        </p:spPr>
        <p:txBody>
          <a:bodyPr wrap="square" rtlCol="0">
            <a:spAutoFit/>
          </a:bodyPr>
          <a:lstStyle/>
          <a:p>
            <a:pPr algn="ctr"/>
            <a:r>
              <a:rPr lang="en-US" sz="3600" dirty="0">
                <a:solidFill>
                  <a:srgbClr val="FF0000"/>
                </a:solidFill>
              </a:rPr>
              <a:t>Indicateurs</a:t>
            </a:r>
          </a:p>
        </p:txBody>
      </p:sp>
      <p:sp>
        <p:nvSpPr>
          <p:cNvPr id="11" name="TextBox 10">
            <a:extLst>
              <a:ext uri="{FF2B5EF4-FFF2-40B4-BE49-F238E27FC236}">
                <a16:creationId xmlns:a16="http://schemas.microsoft.com/office/drawing/2014/main" id="{BB929986-6F41-4944-9B96-A02E7335F80B}"/>
              </a:ext>
            </a:extLst>
          </p:cNvPr>
          <p:cNvSpPr txBox="1"/>
          <p:nvPr/>
        </p:nvSpPr>
        <p:spPr>
          <a:xfrm rot="19428638">
            <a:off x="7996187" y="3895968"/>
            <a:ext cx="2582946" cy="646331"/>
          </a:xfrm>
          <a:prstGeom prst="rect">
            <a:avLst/>
          </a:prstGeom>
          <a:solidFill>
            <a:schemeClr val="bg1"/>
          </a:solidFill>
          <a:ln>
            <a:solidFill>
              <a:schemeClr val="tx1"/>
            </a:solidFill>
          </a:ln>
        </p:spPr>
        <p:txBody>
          <a:bodyPr wrap="square" rtlCol="0">
            <a:spAutoFit/>
          </a:bodyPr>
          <a:lstStyle/>
          <a:p>
            <a:pPr algn="ctr"/>
            <a:r>
              <a:rPr lang="en-US" sz="3600" dirty="0">
                <a:solidFill>
                  <a:srgbClr val="FF0000"/>
                </a:solidFill>
              </a:rPr>
              <a:t>Agrégation</a:t>
            </a:r>
          </a:p>
        </p:txBody>
      </p:sp>
      <p:pic>
        <p:nvPicPr>
          <p:cNvPr id="14" name="Audio 13">
            <a:hlinkClick r:id="" action="ppaction://media"/>
            <a:extLst>
              <a:ext uri="{FF2B5EF4-FFF2-40B4-BE49-F238E27FC236}">
                <a16:creationId xmlns:a16="http://schemas.microsoft.com/office/drawing/2014/main" id="{17016766-83C5-424E-ADBC-C0DFCF4A310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91644406"/>
      </p:ext>
    </p:extLst>
  </p:cSld>
  <p:clrMapOvr>
    <a:masterClrMapping/>
  </p:clrMapOvr>
  <mc:AlternateContent xmlns:mc="http://schemas.openxmlformats.org/markup-compatibility/2006" xmlns:p14="http://schemas.microsoft.com/office/powerpoint/2010/main">
    <mc:Choice Requires="p14">
      <p:transition spd="slow" p14:dur="2000" advTm="20559"/>
    </mc:Choice>
    <mc:Fallback xmlns="">
      <p:transition spd="slow" advTm="2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8690-1AA4-4C1C-840D-995B2094E797}"/>
              </a:ext>
            </a:extLst>
          </p:cNvPr>
          <p:cNvSpPr txBox="1">
            <a:spLocks/>
          </p:cNvSpPr>
          <p:nvPr/>
        </p:nvSpPr>
        <p:spPr>
          <a:xfrm>
            <a:off x="460100" y="337399"/>
            <a:ext cx="7057538" cy="800285"/>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LE cadre 
</a:t>
            </a:r>
            <a:endParaRPr lang="en-US" sz="2736" b="1" cap="all" dirty="0">
              <a:latin typeface="Roboto Slab" pitchFamily="2" charset="0"/>
              <a:ea typeface="Roboto Slab" pitchFamily="2" charset="0"/>
              <a:cs typeface="+mn-cs"/>
            </a:endParaRPr>
          </a:p>
        </p:txBody>
      </p:sp>
      <p:sp>
        <p:nvSpPr>
          <p:cNvPr id="4" name="Rectangle 3">
            <a:extLst>
              <a:ext uri="{FF2B5EF4-FFF2-40B4-BE49-F238E27FC236}">
                <a16:creationId xmlns:a16="http://schemas.microsoft.com/office/drawing/2014/main" id="{AD3BDBDB-67FD-46C9-BA58-9B9325174E55}"/>
              </a:ext>
            </a:extLst>
          </p:cNvPr>
          <p:cNvSpPr/>
          <p:nvPr/>
        </p:nvSpPr>
        <p:spPr>
          <a:xfrm>
            <a:off x="362401" y="1674314"/>
            <a:ext cx="6429571" cy="3924151"/>
          </a:xfrm>
          <a:prstGeom prst="rect">
            <a:avLst/>
          </a:prstGeom>
          <a:solidFill>
            <a:schemeClr val="bg1">
              <a:alpha val="80000"/>
            </a:schemeClr>
          </a:solidFill>
        </p:spPr>
        <p:txBody>
          <a:bodyPr wrap="square">
            <a:spAutoFit/>
          </a:bodyPr>
          <a:lstStyle/>
          <a:p>
            <a:pPr marL="342876" indent="-342876">
              <a:spcAft>
                <a:spcPts val="600"/>
              </a:spcAft>
              <a:buFont typeface="Arial" panose="020B0604020202020204" pitchFamily="34" charset="0"/>
              <a:buChar char="•"/>
            </a:pPr>
            <a:r>
              <a:rPr lang="fr-FR" sz="2600" dirty="0">
                <a:latin typeface="Roboto" panose="02000000000000000000" pitchFamily="2" charset="0"/>
                <a:ea typeface="Roboto" panose="02000000000000000000" pitchFamily="2" charset="0"/>
              </a:rPr>
              <a:t>Le JIAF s’articule autour de cinq </a:t>
            </a:r>
            <a:r>
              <a:rPr lang="fr-FR" sz="2600" b="1" dirty="0">
                <a:latin typeface="Roboto" panose="02000000000000000000" pitchFamily="2" charset="0"/>
                <a:ea typeface="Roboto" panose="02000000000000000000" pitchFamily="2" charset="0"/>
              </a:rPr>
              <a:t>piliers</a:t>
            </a:r>
            <a:r>
              <a:rPr lang="fr-FR" sz="2600" dirty="0">
                <a:latin typeface="Roboto" panose="02000000000000000000" pitchFamily="2" charset="0"/>
                <a:ea typeface="Roboto" panose="02000000000000000000" pitchFamily="2" charset="0"/>
              </a:rPr>
              <a:t>
Chacun contient différents </a:t>
            </a:r>
            <a:r>
              <a:rPr lang="fr-FR" sz="2600" b="1" dirty="0">
                <a:latin typeface="Roboto" panose="02000000000000000000" pitchFamily="2" charset="0"/>
                <a:ea typeface="Roboto" panose="02000000000000000000" pitchFamily="2" charset="0"/>
              </a:rPr>
              <a:t>sous-piliers</a:t>
            </a:r>
            <a:r>
              <a:rPr lang="fr-FR" sz="2600" dirty="0">
                <a:latin typeface="Roboto" panose="02000000000000000000" pitchFamily="2" charset="0"/>
                <a:ea typeface="Roboto" panose="02000000000000000000" pitchFamily="2" charset="0"/>
              </a:rPr>
              <a:t>. 
Cela permet d’organiser l’information, de visualiser les relations et d’apporter une </a:t>
            </a:r>
            <a:r>
              <a:rPr lang="fr-FR" sz="2600" b="1" dirty="0">
                <a:latin typeface="Roboto" panose="02000000000000000000" pitchFamily="2" charset="0"/>
                <a:ea typeface="Roboto" panose="02000000000000000000" pitchFamily="2" charset="0"/>
              </a:rPr>
              <a:t>structure cohérente à l’analyse</a:t>
            </a:r>
            <a:r>
              <a:rPr lang="fr-FR" sz="2600" dirty="0">
                <a:latin typeface="Roboto" panose="02000000000000000000" pitchFamily="2" charset="0"/>
                <a:ea typeface="Roboto" panose="02000000000000000000" pitchFamily="2" charset="0"/>
              </a:rPr>
              <a:t>.
Le cadre conceptuel de la JIAF aide à cadrer l’histoire d’une population touchée par un choc d’une manière cohérente et complète. </a:t>
            </a:r>
            <a:endParaRPr lang="en-GB" sz="2600" dirty="0">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B76A2213-ADAF-4DF7-A6A9-332EEFA6E3EB}"/>
              </a:ext>
            </a:extLst>
          </p:cNvPr>
          <p:cNvPicPr>
            <a:picLocks noChangeAspect="1"/>
          </p:cNvPicPr>
          <p:nvPr/>
        </p:nvPicPr>
        <p:blipFill>
          <a:blip r:embed="rId5"/>
          <a:stretch>
            <a:fillRect/>
          </a:stretch>
        </p:blipFill>
        <p:spPr>
          <a:xfrm>
            <a:off x="6959697" y="63868"/>
            <a:ext cx="4234996" cy="6730264"/>
          </a:xfrm>
          <a:prstGeom prst="rect">
            <a:avLst/>
          </a:prstGeom>
        </p:spPr>
      </p:pic>
      <p:pic>
        <p:nvPicPr>
          <p:cNvPr id="3" name="Audio 2">
            <a:hlinkClick r:id="" action="ppaction://media"/>
            <a:extLst>
              <a:ext uri="{FF2B5EF4-FFF2-40B4-BE49-F238E27FC236}">
                <a16:creationId xmlns:a16="http://schemas.microsoft.com/office/drawing/2014/main" id="{9523FB87-B950-497D-B581-3D3E95AE4B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2878033"/>
      </p:ext>
    </p:extLst>
  </p:cSld>
  <p:clrMapOvr>
    <a:masterClrMapping/>
  </p:clrMapOvr>
  <mc:AlternateContent xmlns:mc="http://schemas.openxmlformats.org/markup-compatibility/2006" xmlns:p14="http://schemas.microsoft.com/office/powerpoint/2010/main">
    <mc:Choice Requires="p14">
      <p:transition spd="slow" p14:dur="2000" advTm="28349"/>
    </mc:Choice>
    <mc:Fallback xmlns="">
      <p:transition spd="slow" advTm="28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26A3-B029-4FD9-8338-3A6C64BF3EDB}"/>
              </a:ext>
            </a:extLst>
          </p:cNvPr>
          <p:cNvSpPr txBox="1">
            <a:spLocks/>
          </p:cNvSpPr>
          <p:nvPr/>
        </p:nvSpPr>
        <p:spPr>
          <a:xfrm>
            <a:off x="460100" y="337400"/>
            <a:ext cx="7057538" cy="805978"/>
          </a:xfrm>
          <a:prstGeom prst="rect">
            <a:avLst/>
          </a:prstGeom>
          <a:solidFill>
            <a:schemeClr val="bg1">
              <a:alpha val="8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36" b="1" cap="all" dirty="0">
                <a:latin typeface="Roboto Slab" pitchFamily="2" charset="0"/>
                <a:ea typeface="Roboto Slab" pitchFamily="2" charset="0"/>
                <a:cs typeface="+mn-cs"/>
              </a:rPr>
              <a:t>Jiaf &gt; L’approche &gt; La méthodologie &gt; le cadre 
</a:t>
            </a:r>
            <a:endParaRPr lang="en-US" sz="2736" b="1" cap="all" dirty="0">
              <a:latin typeface="Roboto Slab" pitchFamily="2" charset="0"/>
              <a:ea typeface="Roboto Slab" pitchFamily="2" charset="0"/>
              <a:cs typeface="+mn-cs"/>
            </a:endParaRPr>
          </a:p>
        </p:txBody>
      </p:sp>
      <p:sp>
        <p:nvSpPr>
          <p:cNvPr id="4" name="Rectangle 3">
            <a:extLst>
              <a:ext uri="{FF2B5EF4-FFF2-40B4-BE49-F238E27FC236}">
                <a16:creationId xmlns:a16="http://schemas.microsoft.com/office/drawing/2014/main" id="{9759695C-DA79-494B-B4DE-6C249F38A7A3}"/>
              </a:ext>
            </a:extLst>
          </p:cNvPr>
          <p:cNvSpPr/>
          <p:nvPr/>
        </p:nvSpPr>
        <p:spPr>
          <a:xfrm>
            <a:off x="284574" y="3363703"/>
            <a:ext cx="10020140" cy="3498971"/>
          </a:xfrm>
          <a:prstGeom prst="rect">
            <a:avLst/>
          </a:prstGeom>
          <a:solidFill>
            <a:schemeClr val="bg1">
              <a:alpha val="80000"/>
            </a:schemeClr>
          </a:solidFill>
        </p:spPr>
        <p:txBody>
          <a:bodyPr wrap="square">
            <a:spAutoFit/>
          </a:bodyPr>
          <a:lstStyle/>
          <a:p>
            <a:pPr>
              <a:lnSpc>
                <a:spcPct val="107000"/>
              </a:lnSpc>
              <a:buClr>
                <a:srgbClr val="999999"/>
              </a:buClr>
              <a:buSzPts val="3200"/>
              <a:buFont typeface="Arial"/>
              <a:buNone/>
            </a:pPr>
            <a:r>
              <a:rPr lang="fr-FR" sz="2800" b="1" kern="0" dirty="0">
                <a:latin typeface="Roboto" panose="02000000000000000000" pitchFamily="2" charset="0"/>
                <a:ea typeface="Roboto" panose="02000000000000000000" pitchFamily="2" charset="0"/>
                <a:cs typeface="Calibri"/>
                <a:sym typeface="Calibri"/>
              </a:rPr>
              <a:t>Caractéristiques pertinentes de la zone d’intérêt
</a:t>
            </a:r>
            <a:r>
              <a:rPr lang="fr-FR" sz="2400" kern="0" dirty="0">
                <a:latin typeface="Roboto" panose="02000000000000000000" pitchFamily="2" charset="0"/>
                <a:ea typeface="Roboto" panose="02000000000000000000" pitchFamily="2" charset="0"/>
                <a:cs typeface="Calibri"/>
                <a:sym typeface="Calibri"/>
              </a:rPr>
              <a:t>Caractéristiques générales des conditions politiques, socioculturelles, économiques, juridiques et politiques, technologiques, démographiques, de sécurité, d’infrastructure et environnementales.
</a:t>
            </a:r>
          </a:p>
          <a:p>
            <a:pPr>
              <a:lnSpc>
                <a:spcPct val="107000"/>
              </a:lnSpc>
              <a:buClr>
                <a:srgbClr val="999999"/>
              </a:buClr>
              <a:buSzPts val="3200"/>
              <a:buFont typeface="Arial"/>
              <a:buNone/>
            </a:pPr>
            <a:r>
              <a:rPr lang="fr-FR" sz="2400" i="1" u="sng" kern="0" dirty="0">
                <a:latin typeface="Roboto" panose="02000000000000000000" pitchFamily="2" charset="0"/>
                <a:ea typeface="Roboto" panose="02000000000000000000" pitchFamily="2" charset="0"/>
                <a:cs typeface="Calibri"/>
                <a:sym typeface="Calibri"/>
              </a:rPr>
              <a:t>Exemples</a:t>
            </a:r>
            <a:r>
              <a:rPr lang="fr-FR" sz="2400" kern="0" dirty="0">
                <a:latin typeface="Roboto" panose="02000000000000000000" pitchFamily="2" charset="0"/>
                <a:ea typeface="Roboto" panose="02000000000000000000" pitchFamily="2" charset="0"/>
                <a:cs typeface="Calibri"/>
                <a:sym typeface="Calibri"/>
              </a:rPr>
              <a:t>: 
</a:t>
            </a:r>
            <a:r>
              <a:rPr lang="fr-FR" sz="2000" i="1" kern="0" dirty="0">
                <a:latin typeface="Roboto" panose="02000000000000000000" pitchFamily="2" charset="0"/>
                <a:ea typeface="Roboto" panose="02000000000000000000" pitchFamily="2" charset="0"/>
                <a:cs typeface="Calibri"/>
                <a:sym typeface="Calibri"/>
              </a:rPr>
              <a:t>Les envois de fonds contribuent à hauteur de 10% au PIB du Soudan du Sud....
Les routes à l’extérieur de la capitale ne sont pas pavées ...
</a:t>
            </a:r>
            <a:endParaRPr lang="en-US" sz="1999" i="1" kern="0" dirty="0">
              <a:latin typeface="Roboto" panose="02000000000000000000" pitchFamily="2" charset="0"/>
              <a:ea typeface="Roboto" panose="02000000000000000000" pitchFamily="2" charset="0"/>
              <a:cs typeface="Calibri"/>
              <a:sym typeface="Calibri"/>
            </a:endParaRPr>
          </a:p>
        </p:txBody>
      </p:sp>
      <p:pic>
        <p:nvPicPr>
          <p:cNvPr id="3" name="Picture 2">
            <a:extLst>
              <a:ext uri="{FF2B5EF4-FFF2-40B4-BE49-F238E27FC236}">
                <a16:creationId xmlns:a16="http://schemas.microsoft.com/office/drawing/2014/main" id="{ADCC9EDD-1F56-4B3D-ABC3-82808DB719DB}"/>
              </a:ext>
            </a:extLst>
          </p:cNvPr>
          <p:cNvPicPr>
            <a:picLocks noChangeAspect="1"/>
          </p:cNvPicPr>
          <p:nvPr/>
        </p:nvPicPr>
        <p:blipFill>
          <a:blip r:embed="rId5"/>
          <a:stretch>
            <a:fillRect/>
          </a:stretch>
        </p:blipFill>
        <p:spPr>
          <a:xfrm>
            <a:off x="4909214" y="1087228"/>
            <a:ext cx="6810375" cy="2276475"/>
          </a:xfrm>
          <a:prstGeom prst="rect">
            <a:avLst/>
          </a:prstGeom>
          <a:ln>
            <a:solidFill>
              <a:schemeClr val="tx1"/>
            </a:solidFill>
          </a:ln>
        </p:spPr>
      </p:pic>
      <p:pic>
        <p:nvPicPr>
          <p:cNvPr id="5" name="Audio 4">
            <a:hlinkClick r:id="" action="ppaction://media"/>
            <a:extLst>
              <a:ext uri="{FF2B5EF4-FFF2-40B4-BE49-F238E27FC236}">
                <a16:creationId xmlns:a16="http://schemas.microsoft.com/office/drawing/2014/main" id="{944BC039-E26F-4D7D-B14E-5CA4D24F2B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7379106"/>
      </p:ext>
    </p:extLst>
  </p:cSld>
  <p:clrMapOvr>
    <a:masterClrMapping/>
  </p:clrMapOvr>
  <mc:AlternateContent xmlns:mc="http://schemas.openxmlformats.org/markup-compatibility/2006" xmlns:p14="http://schemas.microsoft.com/office/powerpoint/2010/main">
    <mc:Choice Requires="p14">
      <p:transition spd="slow" p14:dur="2000" advTm="54643"/>
    </mc:Choice>
    <mc:Fallback xmlns="">
      <p:transition spd="slow" advTm="54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2.1|3.1|3.6|2"/>
</p:tagLst>
</file>

<file path=ppt/theme/theme1.xml><?xml version="1.0" encoding="utf-8"?>
<a:theme xmlns:a="http://schemas.openxmlformats.org/drawingml/2006/main" name="JIAF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D2420C65C3D64282C0DC1E7CB9D7DB" ma:contentTypeVersion="12" ma:contentTypeDescription="Create a new document." ma:contentTypeScope="" ma:versionID="1d36a0cea16eeda80b923c2e36ec7845">
  <xsd:schema xmlns:xsd="http://www.w3.org/2001/XMLSchema" xmlns:xs="http://www.w3.org/2001/XMLSchema" xmlns:p="http://schemas.microsoft.com/office/2006/metadata/properties" xmlns:ns2="0292b1bc-dc04-4c7a-906e-4a7c2dc29542" xmlns:ns3="bd0faaa1-daec-4526-9aaa-a3949102b502" targetNamespace="http://schemas.microsoft.com/office/2006/metadata/properties" ma:root="true" ma:fieldsID="2194831eb6bea34503adacd17e41881e" ns2:_="" ns3:_="">
    <xsd:import namespace="0292b1bc-dc04-4c7a-906e-4a7c2dc29542"/>
    <xsd:import namespace="bd0faaa1-daec-4526-9aaa-a3949102b5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92b1bc-dc04-4c7a-906e-4a7c2dc295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0faaa1-daec-4526-9aaa-a3949102b5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8C76AB-72C5-4C05-B086-5B4EDC306BF3}">
  <ds:schemaRefs>
    <ds:schemaRef ds:uri="http://schemas.microsoft.com/sharepoint/v3/contenttype/forms"/>
  </ds:schemaRefs>
</ds:datastoreItem>
</file>

<file path=customXml/itemProps2.xml><?xml version="1.0" encoding="utf-8"?>
<ds:datastoreItem xmlns:ds="http://schemas.openxmlformats.org/officeDocument/2006/customXml" ds:itemID="{B30B3D07-359E-468D-AD4C-3B7AD7F83CD8}">
  <ds:schemaRefs>
    <ds:schemaRef ds:uri="0292b1bc-dc04-4c7a-906e-4a7c2dc29542"/>
    <ds:schemaRef ds:uri="bd0faaa1-daec-4526-9aaa-a3949102b5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61A6F7E-E2DC-42F3-B0FF-94E7D65F06A6}">
  <ds:schemaRefs>
    <ds:schemaRef ds:uri="0292b1bc-dc04-4c7a-906e-4a7c2dc29542"/>
    <ds:schemaRef ds:uri="bd0faaa1-daec-4526-9aaa-a3949102b50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1084</TotalTime>
  <Words>3595</Words>
  <Application>Microsoft Office PowerPoint</Application>
  <PresentationFormat>Widescreen</PresentationFormat>
  <Paragraphs>193</Paragraphs>
  <Slides>24</Slides>
  <Notes>17</Notes>
  <HiddenSlides>0</HiddenSlides>
  <MMClips>24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Lato</vt:lpstr>
      <vt:lpstr>Roboto Slab</vt:lpstr>
      <vt:lpstr>Roboto Slab Black</vt:lpstr>
      <vt:lpstr>Roboto Slab Light</vt:lpstr>
      <vt:lpstr>Arial</vt:lpstr>
      <vt:lpstr>Calibri</vt:lpstr>
      <vt:lpstr>Calibri Light</vt:lpstr>
      <vt:lpstr>Roboto</vt:lpstr>
      <vt:lpstr>JIAF Theme</vt:lpstr>
      <vt:lpstr>Office Theme</vt:lpstr>
      <vt:lpstr>Cadre  d’Analyse Intersectorielle Conjointe (Joint Intersectoral Analysis Framework)</vt:lpstr>
      <vt:lpstr>PowerPoint Presentation</vt:lpstr>
      <vt:lpstr>PowerPoint Presentation</vt:lpstr>
      <vt:lpstr>PowerPoint Presentation</vt:lpstr>
      <vt:lpstr>Méthodologie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Magalie Salazar</dc:creator>
  <cp:lastModifiedBy>Magalie Salazar</cp:lastModifiedBy>
  <cp:revision>1</cp:revision>
  <dcterms:created xsi:type="dcterms:W3CDTF">2021-04-16T08:14:14Z</dcterms:created>
  <dcterms:modified xsi:type="dcterms:W3CDTF">2021-08-27T13:55:31Z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0x010100F5D2420C65C3D64282C0DC1E7CB9D7DB</vt:lpwstr>
  </property>
</Properties>
</file>