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1020" r:id="rId6"/>
    <p:sldId id="349" r:id="rId7"/>
    <p:sldId id="1008" r:id="rId8"/>
    <p:sldId id="350" r:id="rId9"/>
    <p:sldId id="351" r:id="rId10"/>
    <p:sldId id="352" r:id="rId11"/>
    <p:sldId id="353" r:id="rId12"/>
    <p:sldId id="368" r:id="rId13"/>
    <p:sldId id="354" r:id="rId14"/>
    <p:sldId id="358" r:id="rId15"/>
    <p:sldId id="362" r:id="rId16"/>
    <p:sldId id="363" r:id="rId17"/>
    <p:sldId id="366" r:id="rId18"/>
    <p:sldId id="365" r:id="rId19"/>
    <p:sldId id="364" r:id="rId20"/>
    <p:sldId id="361" r:id="rId21"/>
    <p:sldId id="274" r:id="rId22"/>
    <p:sldId id="36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43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F4724A-3174-4A6A-8992-E3371FB7B0DF}" v="1" dt="2021-06-14T13:48:34.8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00" autoAdjust="0"/>
    <p:restoredTop sz="61710" autoAdjust="0"/>
  </p:normalViewPr>
  <p:slideViewPr>
    <p:cSldViewPr snapToGrid="0">
      <p:cViewPr varScale="1">
        <p:scale>
          <a:sx n="70" d="100"/>
          <a:sy n="70" d="100"/>
        </p:scale>
        <p:origin x="13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us" userId="11e4828c-8532-4e92-abf5-a6dd0ede5b3a" providerId="ADAL" clId="{6B15B759-0E36-4563-9694-5B3549EF7857}"/>
    <pc:docChg chg="undo custSel addSld delSld modSld">
      <pc:chgData name="Marcus" userId="11e4828c-8532-4e92-abf5-a6dd0ede5b3a" providerId="ADAL" clId="{6B15B759-0E36-4563-9694-5B3549EF7857}" dt="2021-05-21T13:00:44.722" v="1468"/>
      <pc:docMkLst>
        <pc:docMk/>
      </pc:docMkLst>
      <pc:sldChg chg="addSp delSp modSp modNotesTx">
        <pc:chgData name="Marcus" userId="11e4828c-8532-4e92-abf5-a6dd0ede5b3a" providerId="ADAL" clId="{6B15B759-0E36-4563-9694-5B3549EF7857}" dt="2021-05-21T11:46:39.806" v="246"/>
        <pc:sldMkLst>
          <pc:docMk/>
          <pc:sldMk cId="2715825160" sldId="256"/>
        </pc:sldMkLst>
        <pc:spChg chg="del">
          <ac:chgData name="Marcus" userId="11e4828c-8532-4e92-abf5-a6dd0ede5b3a" providerId="ADAL" clId="{6B15B759-0E36-4563-9694-5B3549EF7857}" dt="2021-05-21T11:36:34.204" v="0" actId="478"/>
          <ac:spMkLst>
            <pc:docMk/>
            <pc:sldMk cId="2715825160" sldId="256"/>
            <ac:spMk id="4" creationId="{74801891-206E-4E8C-B210-05FBE7D7927F}"/>
          </ac:spMkLst>
        </pc:spChg>
        <pc:picChg chg="add mod">
          <ac:chgData name="Marcus" userId="11e4828c-8532-4e92-abf5-a6dd0ede5b3a" providerId="ADAL" clId="{6B15B759-0E36-4563-9694-5B3549EF7857}" dt="2021-05-21T11:46:39.806" v="246"/>
          <ac:picMkLst>
            <pc:docMk/>
            <pc:sldMk cId="2715825160" sldId="256"/>
            <ac:picMk id="2" creationId="{C4C63375-FD2B-4183-83CA-CD5994958EE9}"/>
          </ac:picMkLst>
        </pc:picChg>
      </pc:sldChg>
      <pc:sldChg chg="addSp delSp modSp modTransition modAnim modNotesTx">
        <pc:chgData name="Marcus" userId="11e4828c-8532-4e92-abf5-a6dd0ede5b3a" providerId="ADAL" clId="{6B15B759-0E36-4563-9694-5B3549EF7857}" dt="2021-05-21T13:00:44.722" v="1468"/>
        <pc:sldMkLst>
          <pc:docMk/>
          <pc:sldMk cId="2262327414" sldId="274"/>
        </pc:sldMkLst>
        <pc:spChg chg="mod">
          <ac:chgData name="Marcus" userId="11e4828c-8532-4e92-abf5-a6dd0ede5b3a" providerId="ADAL" clId="{6B15B759-0E36-4563-9694-5B3549EF7857}" dt="2021-05-21T11:43:01.189" v="212" actId="20577"/>
          <ac:spMkLst>
            <pc:docMk/>
            <pc:sldMk cId="2262327414" sldId="274"/>
            <ac:spMk id="4" creationId="{6EF8E5CC-14FA-4965-9BA5-3A4CE32EE7D8}"/>
          </ac:spMkLst>
        </pc:spChg>
        <pc:picChg chg="add del mod">
          <ac:chgData name="Marcus" userId="11e4828c-8532-4e92-abf5-a6dd0ede5b3a" providerId="ADAL" clId="{6B15B759-0E36-4563-9694-5B3549EF7857}" dt="2021-05-21T12:58:10.009" v="1467"/>
          <ac:picMkLst>
            <pc:docMk/>
            <pc:sldMk cId="2262327414" sldId="274"/>
            <ac:picMk id="5" creationId="{7A92FF0C-2B8D-4C88-B240-472A91EBB87E}"/>
          </ac:picMkLst>
        </pc:picChg>
        <pc:picChg chg="add mod">
          <ac:chgData name="Marcus" userId="11e4828c-8532-4e92-abf5-a6dd0ede5b3a" providerId="ADAL" clId="{6B15B759-0E36-4563-9694-5B3549EF7857}" dt="2021-05-21T13:00:44.722" v="1468"/>
          <ac:picMkLst>
            <pc:docMk/>
            <pc:sldMk cId="2262327414" sldId="274"/>
            <ac:picMk id="6" creationId="{53B5436B-46B2-4835-AF3B-DEE05D48301D}"/>
          </ac:picMkLst>
        </pc:picChg>
      </pc:sldChg>
      <pc:sldChg chg="addSp modSp modNotesTx">
        <pc:chgData name="Marcus" userId="11e4828c-8532-4e92-abf5-a6dd0ede5b3a" providerId="ADAL" clId="{6B15B759-0E36-4563-9694-5B3549EF7857}" dt="2021-05-21T11:47:49.034" v="247"/>
        <pc:sldMkLst>
          <pc:docMk/>
          <pc:sldMk cId="1002152511" sldId="349"/>
        </pc:sldMkLst>
        <pc:picChg chg="add mod">
          <ac:chgData name="Marcus" userId="11e4828c-8532-4e92-abf5-a6dd0ede5b3a" providerId="ADAL" clId="{6B15B759-0E36-4563-9694-5B3549EF7857}" dt="2021-05-21T11:47:49.034" v="247"/>
          <ac:picMkLst>
            <pc:docMk/>
            <pc:sldMk cId="1002152511" sldId="349"/>
            <ac:picMk id="2" creationId="{CB363EFB-E3CC-40BA-A58D-E1197FBC347E}"/>
          </ac:picMkLst>
        </pc:picChg>
      </pc:sldChg>
      <pc:sldChg chg="addSp modSp">
        <pc:chgData name="Marcus" userId="11e4828c-8532-4e92-abf5-a6dd0ede5b3a" providerId="ADAL" clId="{6B15B759-0E36-4563-9694-5B3549EF7857}" dt="2021-05-21T11:49:38.857" v="248"/>
        <pc:sldMkLst>
          <pc:docMk/>
          <pc:sldMk cId="323370360" sldId="350"/>
        </pc:sldMkLst>
        <pc:picChg chg="add mod">
          <ac:chgData name="Marcus" userId="11e4828c-8532-4e92-abf5-a6dd0ede5b3a" providerId="ADAL" clId="{6B15B759-0E36-4563-9694-5B3549EF7857}" dt="2021-05-21T11:49:38.857" v="248"/>
          <ac:picMkLst>
            <pc:docMk/>
            <pc:sldMk cId="323370360" sldId="350"/>
            <ac:picMk id="2" creationId="{EC5D36A4-8AC6-40AB-99CA-13E35B0791E6}"/>
          </ac:picMkLst>
        </pc:picChg>
      </pc:sldChg>
      <pc:sldChg chg="addSp modSp modNotesTx">
        <pc:chgData name="Marcus" userId="11e4828c-8532-4e92-abf5-a6dd0ede5b3a" providerId="ADAL" clId="{6B15B759-0E36-4563-9694-5B3549EF7857}" dt="2021-05-21T11:58:42.753" v="652"/>
        <pc:sldMkLst>
          <pc:docMk/>
          <pc:sldMk cId="1450002282" sldId="351"/>
        </pc:sldMkLst>
        <pc:picChg chg="add mod">
          <ac:chgData name="Marcus" userId="11e4828c-8532-4e92-abf5-a6dd0ede5b3a" providerId="ADAL" clId="{6B15B759-0E36-4563-9694-5B3549EF7857}" dt="2021-05-21T11:58:42.753" v="652"/>
          <ac:picMkLst>
            <pc:docMk/>
            <pc:sldMk cId="1450002282" sldId="351"/>
            <ac:picMk id="2" creationId="{EC29C576-24E6-4FCC-BA07-5C86F636C25B}"/>
          </ac:picMkLst>
        </pc:picChg>
      </pc:sldChg>
      <pc:sldChg chg="addSp delSp modSp modTransition modAnim modNotesTx">
        <pc:chgData name="Marcus" userId="11e4828c-8532-4e92-abf5-a6dd0ede5b3a" providerId="ADAL" clId="{6B15B759-0E36-4563-9694-5B3549EF7857}" dt="2021-05-21T12:10:53.396" v="1272"/>
        <pc:sldMkLst>
          <pc:docMk/>
          <pc:sldMk cId="1628239756" sldId="352"/>
        </pc:sldMkLst>
        <pc:picChg chg="add del mod">
          <ac:chgData name="Marcus" userId="11e4828c-8532-4e92-abf5-a6dd0ede5b3a" providerId="ADAL" clId="{6B15B759-0E36-4563-9694-5B3549EF7857}" dt="2021-05-21T12:03:31.005" v="654"/>
          <ac:picMkLst>
            <pc:docMk/>
            <pc:sldMk cId="1628239756" sldId="352"/>
            <ac:picMk id="2" creationId="{74BAC961-3056-4904-A521-0BD9C248DF93}"/>
          </ac:picMkLst>
        </pc:picChg>
        <pc:picChg chg="add del mod">
          <ac:chgData name="Marcus" userId="11e4828c-8532-4e92-abf5-a6dd0ede5b3a" providerId="ADAL" clId="{6B15B759-0E36-4563-9694-5B3549EF7857}" dt="2021-05-21T12:09:29.385" v="1271"/>
          <ac:picMkLst>
            <pc:docMk/>
            <pc:sldMk cId="1628239756" sldId="352"/>
            <ac:picMk id="4" creationId="{4198B28C-FB5E-4FC2-8F3A-A7F3F8125020}"/>
          </ac:picMkLst>
        </pc:picChg>
        <pc:picChg chg="add mod">
          <ac:chgData name="Marcus" userId="11e4828c-8532-4e92-abf5-a6dd0ede5b3a" providerId="ADAL" clId="{6B15B759-0E36-4563-9694-5B3549EF7857}" dt="2021-05-21T12:10:53.396" v="1272"/>
          <ac:picMkLst>
            <pc:docMk/>
            <pc:sldMk cId="1628239756" sldId="352"/>
            <ac:picMk id="5" creationId="{E0A943B1-3FE8-4B61-81DB-D7D93D29AC42}"/>
          </ac:picMkLst>
        </pc:picChg>
      </pc:sldChg>
      <pc:sldChg chg="addSp delSp modSp add del modTransition modAnim">
        <pc:chgData name="Marcus" userId="11e4828c-8532-4e92-abf5-a6dd0ede5b3a" providerId="ADAL" clId="{6B15B759-0E36-4563-9694-5B3549EF7857}" dt="2021-05-21T12:24:10.438" v="1410"/>
        <pc:sldMkLst>
          <pc:docMk/>
          <pc:sldMk cId="1231461662" sldId="353"/>
        </pc:sldMkLst>
        <pc:spChg chg="mod">
          <ac:chgData name="Marcus" userId="11e4828c-8532-4e92-abf5-a6dd0ede5b3a" providerId="ADAL" clId="{6B15B759-0E36-4563-9694-5B3549EF7857}" dt="2021-05-21T12:21:55.313" v="1395" actId="20577"/>
          <ac:spMkLst>
            <pc:docMk/>
            <pc:sldMk cId="1231461662" sldId="353"/>
            <ac:spMk id="3" creationId="{1C0E273C-352C-404B-BA79-547B64AFD2B4}"/>
          </ac:spMkLst>
        </pc:spChg>
        <pc:spChg chg="mod ord">
          <ac:chgData name="Marcus" userId="11e4828c-8532-4e92-abf5-a6dd0ede5b3a" providerId="ADAL" clId="{6B15B759-0E36-4563-9694-5B3549EF7857}" dt="2021-05-21T12:19:26.070" v="1356" actId="1076"/>
          <ac:spMkLst>
            <pc:docMk/>
            <pc:sldMk cId="1231461662" sldId="353"/>
            <ac:spMk id="7" creationId="{6A80AEF6-32DA-414B-A3C8-BD31634F0EE0}"/>
          </ac:spMkLst>
        </pc:spChg>
        <pc:spChg chg="del">
          <ac:chgData name="Marcus" userId="11e4828c-8532-4e92-abf5-a6dd0ede5b3a" providerId="ADAL" clId="{6B15B759-0E36-4563-9694-5B3549EF7857}" dt="2021-05-21T12:16:27.436" v="1300" actId="478"/>
          <ac:spMkLst>
            <pc:docMk/>
            <pc:sldMk cId="1231461662" sldId="353"/>
            <ac:spMk id="8" creationId="{28167966-A8CD-4068-9AB9-C8AC6F329263}"/>
          </ac:spMkLst>
        </pc:spChg>
        <pc:spChg chg="mod">
          <ac:chgData name="Marcus" userId="11e4828c-8532-4e92-abf5-a6dd0ede5b3a" providerId="ADAL" clId="{6B15B759-0E36-4563-9694-5B3549EF7857}" dt="2021-05-21T12:19:15.509" v="1354" actId="20577"/>
          <ac:spMkLst>
            <pc:docMk/>
            <pc:sldMk cId="1231461662" sldId="353"/>
            <ac:spMk id="9" creationId="{FB406644-4C43-44AD-AF20-10871CFFBBBD}"/>
          </ac:spMkLst>
        </pc:spChg>
        <pc:graphicFrameChg chg="add del">
          <ac:chgData name="Marcus" userId="11e4828c-8532-4e92-abf5-a6dd0ede5b3a" providerId="ADAL" clId="{6B15B759-0E36-4563-9694-5B3549EF7857}" dt="2021-05-21T12:17:53.619" v="1304"/>
          <ac:graphicFrameMkLst>
            <pc:docMk/>
            <pc:sldMk cId="1231461662" sldId="353"/>
            <ac:graphicFrameMk id="11" creationId="{B6CFD594-3503-444C-80AC-2B876D85ECCB}"/>
          </ac:graphicFrameMkLst>
        </pc:graphicFrameChg>
        <pc:picChg chg="add del mod">
          <ac:chgData name="Marcus" userId="11e4828c-8532-4e92-abf5-a6dd0ede5b3a" providerId="ADAL" clId="{6B15B759-0E36-4563-9694-5B3549EF7857}" dt="2021-05-21T12:11:29.621" v="1274"/>
          <ac:picMkLst>
            <pc:docMk/>
            <pc:sldMk cId="1231461662" sldId="353"/>
            <ac:picMk id="2" creationId="{56043D28-4F5B-4870-BAE0-1618B5C69169}"/>
          </ac:picMkLst>
        </pc:picChg>
        <pc:picChg chg="mod">
          <ac:chgData name="Marcus" userId="11e4828c-8532-4e92-abf5-a6dd0ede5b3a" providerId="ADAL" clId="{6B15B759-0E36-4563-9694-5B3549EF7857}" dt="2021-05-21T12:18:49.660" v="1343" actId="1037"/>
          <ac:picMkLst>
            <pc:docMk/>
            <pc:sldMk cId="1231461662" sldId="353"/>
            <ac:picMk id="5" creationId="{D1C01E24-F76E-48D1-842D-8C40B07832D4}"/>
          </ac:picMkLst>
        </pc:picChg>
        <pc:picChg chg="del">
          <ac:chgData name="Marcus" userId="11e4828c-8532-4e92-abf5-a6dd0ede5b3a" providerId="ADAL" clId="{6B15B759-0E36-4563-9694-5B3549EF7857}" dt="2021-05-21T12:16:28.271" v="1301" actId="478"/>
          <ac:picMkLst>
            <pc:docMk/>
            <pc:sldMk cId="1231461662" sldId="353"/>
            <ac:picMk id="6" creationId="{DFB26137-8875-467D-87D3-13B9087FEA0D}"/>
          </ac:picMkLst>
        </pc:picChg>
        <pc:picChg chg="add del">
          <ac:chgData name="Marcus" userId="11e4828c-8532-4e92-abf5-a6dd0ede5b3a" providerId="ADAL" clId="{6B15B759-0E36-4563-9694-5B3549EF7857}" dt="2021-05-21T12:18:02.373" v="1308"/>
          <ac:picMkLst>
            <pc:docMk/>
            <pc:sldMk cId="1231461662" sldId="353"/>
            <ac:picMk id="12" creationId="{F5B66433-3F5B-4F62-8D84-9B408DF589DC}"/>
          </ac:picMkLst>
        </pc:picChg>
        <pc:picChg chg="add mod">
          <ac:chgData name="Marcus" userId="11e4828c-8532-4e92-abf5-a6dd0ede5b3a" providerId="ADAL" clId="{6B15B759-0E36-4563-9694-5B3549EF7857}" dt="2021-05-21T12:18:45.181" v="1342" actId="1036"/>
          <ac:picMkLst>
            <pc:docMk/>
            <pc:sldMk cId="1231461662" sldId="353"/>
            <ac:picMk id="13" creationId="{995FA9B5-EAE0-48CA-8C10-32890EC9B400}"/>
          </ac:picMkLst>
        </pc:picChg>
        <pc:picChg chg="add del mod">
          <ac:chgData name="Marcus" userId="11e4828c-8532-4e92-abf5-a6dd0ede5b3a" providerId="ADAL" clId="{6B15B759-0E36-4563-9694-5B3549EF7857}" dt="2021-05-21T12:22:51.175" v="1409"/>
          <ac:picMkLst>
            <pc:docMk/>
            <pc:sldMk cId="1231461662" sldId="353"/>
            <ac:picMk id="14" creationId="{A68DD8ED-21EC-409B-955C-65615816AACF}"/>
          </ac:picMkLst>
        </pc:picChg>
        <pc:picChg chg="add mod">
          <ac:chgData name="Marcus" userId="11e4828c-8532-4e92-abf5-a6dd0ede5b3a" providerId="ADAL" clId="{6B15B759-0E36-4563-9694-5B3549EF7857}" dt="2021-05-21T12:24:10.438" v="1410"/>
          <ac:picMkLst>
            <pc:docMk/>
            <pc:sldMk cId="1231461662" sldId="353"/>
            <ac:picMk id="15" creationId="{553EE978-D53A-4238-9B86-3EAE9BAC9D35}"/>
          </ac:picMkLst>
        </pc:picChg>
      </pc:sldChg>
      <pc:sldChg chg="addSp delSp modSp modTransition modAnim">
        <pc:chgData name="Marcus" userId="11e4828c-8532-4e92-abf5-a6dd0ede5b3a" providerId="ADAL" clId="{6B15B759-0E36-4563-9694-5B3549EF7857}" dt="2021-05-21T12:33:44.098" v="1417"/>
        <pc:sldMkLst>
          <pc:docMk/>
          <pc:sldMk cId="2095662256" sldId="354"/>
        </pc:sldMkLst>
        <pc:picChg chg="add del mod">
          <ac:chgData name="Marcus" userId="11e4828c-8532-4e92-abf5-a6dd0ede5b3a" providerId="ADAL" clId="{6B15B759-0E36-4563-9694-5B3549EF7857}" dt="2021-05-21T12:26:52.959" v="1415"/>
          <ac:picMkLst>
            <pc:docMk/>
            <pc:sldMk cId="2095662256" sldId="354"/>
            <ac:picMk id="2" creationId="{0DFE6303-D36C-41ED-9340-D4C26D4F9902}"/>
          </ac:picMkLst>
        </pc:picChg>
        <pc:picChg chg="add mod">
          <ac:chgData name="Marcus" userId="11e4828c-8532-4e92-abf5-a6dd0ede5b3a" providerId="ADAL" clId="{6B15B759-0E36-4563-9694-5B3549EF7857}" dt="2021-05-21T12:33:44.098" v="1417"/>
          <ac:picMkLst>
            <pc:docMk/>
            <pc:sldMk cId="2095662256" sldId="354"/>
            <ac:picMk id="5" creationId="{D641449D-C179-4EBC-9230-38913BA7B6F2}"/>
          </ac:picMkLst>
        </pc:picChg>
      </pc:sldChg>
      <pc:sldChg chg="addSp delSp modSp modTransition modAnim modNotesTx">
        <pc:chgData name="Marcus" userId="11e4828c-8532-4e92-abf5-a6dd0ede5b3a" providerId="ADAL" clId="{6B15B759-0E36-4563-9694-5B3549EF7857}" dt="2021-05-21T12:43:14.987" v="1452"/>
        <pc:sldMkLst>
          <pc:docMk/>
          <pc:sldMk cId="1272913494" sldId="358"/>
        </pc:sldMkLst>
        <pc:picChg chg="add del mod">
          <ac:chgData name="Marcus" userId="11e4828c-8532-4e92-abf5-a6dd0ede5b3a" providerId="ADAL" clId="{6B15B759-0E36-4563-9694-5B3549EF7857}" dt="2021-05-21T12:39:41.166" v="1449"/>
          <ac:picMkLst>
            <pc:docMk/>
            <pc:sldMk cId="1272913494" sldId="358"/>
            <ac:picMk id="8" creationId="{370CC3E1-BF9A-44B4-A4D5-CCF2872B3179}"/>
          </ac:picMkLst>
        </pc:picChg>
        <pc:picChg chg="add del mod">
          <ac:chgData name="Marcus" userId="11e4828c-8532-4e92-abf5-a6dd0ede5b3a" providerId="ADAL" clId="{6B15B759-0E36-4563-9694-5B3549EF7857}" dt="2021-05-21T12:40:21.743" v="1451"/>
          <ac:picMkLst>
            <pc:docMk/>
            <pc:sldMk cId="1272913494" sldId="358"/>
            <ac:picMk id="9" creationId="{E96A5288-B353-4801-B129-1E3608627663}"/>
          </ac:picMkLst>
        </pc:picChg>
        <pc:picChg chg="add mod">
          <ac:chgData name="Marcus" userId="11e4828c-8532-4e92-abf5-a6dd0ede5b3a" providerId="ADAL" clId="{6B15B759-0E36-4563-9694-5B3549EF7857}" dt="2021-05-21T12:43:14.987" v="1452"/>
          <ac:picMkLst>
            <pc:docMk/>
            <pc:sldMk cId="1272913494" sldId="358"/>
            <ac:picMk id="10" creationId="{19C467EC-6B0F-4081-B587-DFAD1A5B5CC1}"/>
          </ac:picMkLst>
        </pc:picChg>
      </pc:sldChg>
      <pc:sldChg chg="addSp delSp modSp modTransition modAnim">
        <pc:chgData name="Marcus" userId="11e4828c-8532-4e92-abf5-a6dd0ede5b3a" providerId="ADAL" clId="{6B15B759-0E36-4563-9694-5B3549EF7857}" dt="2021-05-21T12:57:35.905" v="1465"/>
        <pc:sldMkLst>
          <pc:docMk/>
          <pc:sldMk cId="471621764" sldId="361"/>
        </pc:sldMkLst>
        <pc:picChg chg="add del mod">
          <ac:chgData name="Marcus" userId="11e4828c-8532-4e92-abf5-a6dd0ede5b3a" providerId="ADAL" clId="{6B15B759-0E36-4563-9694-5B3549EF7857}" dt="2021-05-21T12:56:37.718" v="1464"/>
          <ac:picMkLst>
            <pc:docMk/>
            <pc:sldMk cId="471621764" sldId="361"/>
            <ac:picMk id="2" creationId="{3B45C1BA-6B2D-449A-A194-CA8B1C8D15ED}"/>
          </ac:picMkLst>
        </pc:picChg>
        <pc:picChg chg="add mod">
          <ac:chgData name="Marcus" userId="11e4828c-8532-4e92-abf5-a6dd0ede5b3a" providerId="ADAL" clId="{6B15B759-0E36-4563-9694-5B3549EF7857}" dt="2021-05-21T12:57:35.905" v="1465"/>
          <ac:picMkLst>
            <pc:docMk/>
            <pc:sldMk cId="471621764" sldId="361"/>
            <ac:picMk id="5" creationId="{855ED28F-6E4F-40FB-B0FC-94B1580C6FFC}"/>
          </ac:picMkLst>
        </pc:picChg>
      </pc:sldChg>
      <pc:sldChg chg="addSp modSp">
        <pc:chgData name="Marcus" userId="11e4828c-8532-4e92-abf5-a6dd0ede5b3a" providerId="ADAL" clId="{6B15B759-0E36-4563-9694-5B3549EF7857}" dt="2021-05-21T12:44:24.941" v="1453"/>
        <pc:sldMkLst>
          <pc:docMk/>
          <pc:sldMk cId="2599172167" sldId="362"/>
        </pc:sldMkLst>
        <pc:picChg chg="add mod">
          <ac:chgData name="Marcus" userId="11e4828c-8532-4e92-abf5-a6dd0ede5b3a" providerId="ADAL" clId="{6B15B759-0E36-4563-9694-5B3549EF7857}" dt="2021-05-21T12:44:24.941" v="1453"/>
          <ac:picMkLst>
            <pc:docMk/>
            <pc:sldMk cId="2599172167" sldId="362"/>
            <ac:picMk id="2" creationId="{20EBB2B7-EA38-4432-84B4-5431444AC613}"/>
          </ac:picMkLst>
        </pc:picChg>
      </pc:sldChg>
      <pc:sldChg chg="addSp delSp modSp modTransition modAnim">
        <pc:chgData name="Marcus" userId="11e4828c-8532-4e92-abf5-a6dd0ede5b3a" providerId="ADAL" clId="{6B15B759-0E36-4563-9694-5B3549EF7857}" dt="2021-05-21T12:47:02.121" v="1456"/>
        <pc:sldMkLst>
          <pc:docMk/>
          <pc:sldMk cId="1326030485" sldId="363"/>
        </pc:sldMkLst>
        <pc:picChg chg="add del mod">
          <ac:chgData name="Marcus" userId="11e4828c-8532-4e92-abf5-a6dd0ede5b3a" providerId="ADAL" clId="{6B15B759-0E36-4563-9694-5B3549EF7857}" dt="2021-05-21T12:46:10.921" v="1455"/>
          <ac:picMkLst>
            <pc:docMk/>
            <pc:sldMk cId="1326030485" sldId="363"/>
            <ac:picMk id="5" creationId="{E737448E-D845-44C1-8090-1F6A5ABE4EBF}"/>
          </ac:picMkLst>
        </pc:picChg>
        <pc:picChg chg="add mod">
          <ac:chgData name="Marcus" userId="11e4828c-8532-4e92-abf5-a6dd0ede5b3a" providerId="ADAL" clId="{6B15B759-0E36-4563-9694-5B3549EF7857}" dt="2021-05-21T12:47:02.121" v="1456"/>
          <ac:picMkLst>
            <pc:docMk/>
            <pc:sldMk cId="1326030485" sldId="363"/>
            <ac:picMk id="6" creationId="{F474760F-16F3-4956-B56B-5A646CB15791}"/>
          </ac:picMkLst>
        </pc:picChg>
      </pc:sldChg>
      <pc:sldChg chg="addSp modSp">
        <pc:chgData name="Marcus" userId="11e4828c-8532-4e92-abf5-a6dd0ede5b3a" providerId="ADAL" clId="{6B15B759-0E36-4563-9694-5B3549EF7857}" dt="2021-05-21T12:54:39.523" v="1462"/>
        <pc:sldMkLst>
          <pc:docMk/>
          <pc:sldMk cId="1386184023" sldId="364"/>
        </pc:sldMkLst>
        <pc:picChg chg="mod modCrop">
          <ac:chgData name="Marcus" userId="11e4828c-8532-4e92-abf5-a6dd0ede5b3a" providerId="ADAL" clId="{6B15B759-0E36-4563-9694-5B3549EF7857}" dt="2021-05-21T12:51:37.615" v="1461" actId="1076"/>
          <ac:picMkLst>
            <pc:docMk/>
            <pc:sldMk cId="1386184023" sldId="364"/>
            <ac:picMk id="3" creationId="{336A04E1-FBA2-4767-9A78-F1265C533A96}"/>
          </ac:picMkLst>
        </pc:picChg>
        <pc:picChg chg="add mod">
          <ac:chgData name="Marcus" userId="11e4828c-8532-4e92-abf5-a6dd0ede5b3a" providerId="ADAL" clId="{6B15B759-0E36-4563-9694-5B3549EF7857}" dt="2021-05-21T12:54:39.523" v="1462"/>
          <ac:picMkLst>
            <pc:docMk/>
            <pc:sldMk cId="1386184023" sldId="364"/>
            <ac:picMk id="4" creationId="{52E010E3-81FD-4498-B201-76FE80B9E85A}"/>
          </ac:picMkLst>
        </pc:picChg>
      </pc:sldChg>
      <pc:sldChg chg="addSp modSp">
        <pc:chgData name="Marcus" userId="11e4828c-8532-4e92-abf5-a6dd0ede5b3a" providerId="ADAL" clId="{6B15B759-0E36-4563-9694-5B3549EF7857}" dt="2021-05-21T12:50:55.449" v="1458"/>
        <pc:sldMkLst>
          <pc:docMk/>
          <pc:sldMk cId="781287237" sldId="365"/>
        </pc:sldMkLst>
        <pc:spChg chg="mod">
          <ac:chgData name="Marcus" userId="11e4828c-8532-4e92-abf5-a6dd0ede5b3a" providerId="ADAL" clId="{6B15B759-0E36-4563-9694-5B3549EF7857}" dt="2021-05-21T11:43:12.559" v="216" actId="20577"/>
          <ac:spMkLst>
            <pc:docMk/>
            <pc:sldMk cId="781287237" sldId="365"/>
            <ac:spMk id="7" creationId="{574EC5CC-14ED-4224-9AED-4402A0B963E0}"/>
          </ac:spMkLst>
        </pc:spChg>
        <pc:spChg chg="add mod">
          <ac:chgData name="Marcus" userId="11e4828c-8532-4e92-abf5-a6dd0ede5b3a" providerId="ADAL" clId="{6B15B759-0E36-4563-9694-5B3549EF7857}" dt="2021-05-21T11:43:48.087" v="245" actId="1036"/>
          <ac:spMkLst>
            <pc:docMk/>
            <pc:sldMk cId="781287237" sldId="365"/>
            <ac:spMk id="9" creationId="{93A61812-6064-4D52-980D-C533475209F6}"/>
          </ac:spMkLst>
        </pc:spChg>
        <pc:picChg chg="add mod">
          <ac:chgData name="Marcus" userId="11e4828c-8532-4e92-abf5-a6dd0ede5b3a" providerId="ADAL" clId="{6B15B759-0E36-4563-9694-5B3549EF7857}" dt="2021-05-21T12:50:55.449" v="1458"/>
          <ac:picMkLst>
            <pc:docMk/>
            <pc:sldMk cId="781287237" sldId="365"/>
            <ac:picMk id="10" creationId="{9B84B785-235E-4111-AC50-3EAF9233B503}"/>
          </ac:picMkLst>
        </pc:picChg>
      </pc:sldChg>
      <pc:sldChg chg="addSp modSp">
        <pc:chgData name="Marcus" userId="11e4828c-8532-4e92-abf5-a6dd0ede5b3a" providerId="ADAL" clId="{6B15B759-0E36-4563-9694-5B3549EF7857}" dt="2021-05-21T12:48:58.415" v="1457"/>
        <pc:sldMkLst>
          <pc:docMk/>
          <pc:sldMk cId="928868689" sldId="366"/>
        </pc:sldMkLst>
        <pc:picChg chg="add mod">
          <ac:chgData name="Marcus" userId="11e4828c-8532-4e92-abf5-a6dd0ede5b3a" providerId="ADAL" clId="{6B15B759-0E36-4563-9694-5B3549EF7857}" dt="2021-05-21T12:48:58.415" v="1457"/>
          <ac:picMkLst>
            <pc:docMk/>
            <pc:sldMk cId="928868689" sldId="366"/>
            <ac:picMk id="3" creationId="{8F59F5D8-AD27-4734-AA99-24F1F5AA74F2}"/>
          </ac:picMkLst>
        </pc:picChg>
      </pc:sldChg>
      <pc:sldChg chg="addSp delSp modSp add modTransition modAnim">
        <pc:chgData name="Marcus" userId="11e4828c-8532-4e92-abf5-a6dd0ede5b3a" providerId="ADAL" clId="{6B15B759-0E36-4563-9694-5B3549EF7857}" dt="2021-05-21T12:25:59.241" v="1413"/>
        <pc:sldMkLst>
          <pc:docMk/>
          <pc:sldMk cId="1653949069" sldId="368"/>
        </pc:sldMkLst>
        <pc:spChg chg="mod">
          <ac:chgData name="Marcus" userId="11e4828c-8532-4e92-abf5-a6dd0ede5b3a" providerId="ADAL" clId="{6B15B759-0E36-4563-9694-5B3549EF7857}" dt="2021-05-21T12:22:02.694" v="1407" actId="20577"/>
          <ac:spMkLst>
            <pc:docMk/>
            <pc:sldMk cId="1653949069" sldId="368"/>
            <ac:spMk id="3" creationId="{1C0E273C-352C-404B-BA79-547B64AFD2B4}"/>
          </ac:spMkLst>
        </pc:spChg>
        <pc:picChg chg="add del mod">
          <ac:chgData name="Marcus" userId="11e4828c-8532-4e92-abf5-a6dd0ede5b3a" providerId="ADAL" clId="{6B15B759-0E36-4563-9694-5B3549EF7857}" dt="2021-05-21T12:25:23.381" v="1412"/>
          <ac:picMkLst>
            <pc:docMk/>
            <pc:sldMk cId="1653949069" sldId="368"/>
            <ac:picMk id="2" creationId="{BB50B8FB-2E38-4C22-AF34-05627902FB19}"/>
          </ac:picMkLst>
        </pc:picChg>
        <pc:picChg chg="add mod">
          <ac:chgData name="Marcus" userId="11e4828c-8532-4e92-abf5-a6dd0ede5b3a" providerId="ADAL" clId="{6B15B759-0E36-4563-9694-5B3549EF7857}" dt="2021-05-21T12:25:59.241" v="1413"/>
          <ac:picMkLst>
            <pc:docMk/>
            <pc:sldMk cId="1653949069" sldId="368"/>
            <ac:picMk id="10" creationId="{8116C785-92C2-4C58-BD58-24D338E38505}"/>
          </ac:picMkLst>
        </pc:picChg>
      </pc:sldChg>
    </pc:docChg>
  </pc:docChgLst>
  <pc:docChgLst>
    <pc:chgData name="Magalie" userId="32faec06-5004-4be7-8b1a-a988cc716753" providerId="ADAL" clId="{E9F4724A-3174-4A6A-8992-E3371FB7B0DF}"/>
    <pc:docChg chg="custSel addSld modSld sldOrd">
      <pc:chgData name="Magalie" userId="32faec06-5004-4be7-8b1a-a988cc716753" providerId="ADAL" clId="{E9F4724A-3174-4A6A-8992-E3371FB7B0DF}" dt="2021-06-14T13:48:38.724" v="3"/>
      <pc:docMkLst>
        <pc:docMk/>
      </pc:docMkLst>
      <pc:sldChg chg="modSp mod">
        <pc:chgData name="Magalie" userId="32faec06-5004-4be7-8b1a-a988cc716753" providerId="ADAL" clId="{E9F4724A-3174-4A6A-8992-E3371FB7B0DF}" dt="2021-06-14T13:48:35.078" v="1" actId="27636"/>
        <pc:sldMkLst>
          <pc:docMk/>
          <pc:sldMk cId="2715825160" sldId="256"/>
        </pc:sldMkLst>
        <pc:spChg chg="mod">
          <ac:chgData name="Magalie" userId="32faec06-5004-4be7-8b1a-a988cc716753" providerId="ADAL" clId="{E9F4724A-3174-4A6A-8992-E3371FB7B0DF}" dt="2021-06-14T13:48:35.078" v="1" actId="27636"/>
          <ac:spMkLst>
            <pc:docMk/>
            <pc:sldMk cId="2715825160" sldId="256"/>
            <ac:spMk id="8" creationId="{2231ABB7-324A-6B41-A1DD-DF69E1A4F985}"/>
          </ac:spMkLst>
        </pc:spChg>
      </pc:sldChg>
      <pc:sldChg chg="add ord">
        <pc:chgData name="Magalie" userId="32faec06-5004-4be7-8b1a-a988cc716753" providerId="ADAL" clId="{E9F4724A-3174-4A6A-8992-E3371FB7B0DF}" dt="2021-06-14T13:48:38.724" v="3"/>
        <pc:sldMkLst>
          <pc:docMk/>
          <pc:sldMk cId="3136888511" sldId="1008"/>
        </pc:sldMkLst>
      </pc:sldChg>
      <pc:sldChg chg="add">
        <pc:chgData name="Magalie" userId="32faec06-5004-4be7-8b1a-a988cc716753" providerId="ADAL" clId="{E9F4724A-3174-4A6A-8992-E3371FB7B0DF}" dt="2021-06-14T13:48:34.892" v="0"/>
        <pc:sldMkLst>
          <pc:docMk/>
          <pc:sldMk cId="837492365" sldId="102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83D04-AA23-426A-A765-12DD37AA6387}" type="datetimeFigureOut">
              <a:rPr lang="en-US" smtClean="0"/>
              <a:t>14/06/2021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A1C2F-715A-4A33-BDDF-1AB00D8CE7BD}" type="slidenum">
              <a:rPr lang="en-US" smtClean="0"/>
              <a:t>‹#›</a:t>
            </a:fld>
            <a:endParaRPr lang="en-US"/>
          </a:p>
        </p:txBody>
      </p:sp>
    </p:spTree>
    <p:extLst>
      <p:ext uri="{BB962C8B-B14F-4D97-AF65-F5344CB8AC3E}">
        <p14:creationId xmlns:p14="http://schemas.microsoft.com/office/powerpoint/2010/main" val="1221473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cs.google.com/spreadsheets/d/1M8Nn8cI0o-l2hbgQ9zXl5Dib8nmh3r-bQSbWtLwhXV8/edit#gid=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module 2 of JIAF recorded Induction Package</a:t>
            </a:r>
          </a:p>
          <a:p>
            <a:r>
              <a:rPr lang="en-US" dirty="0"/>
              <a:t>Introduction narrator</a:t>
            </a:r>
          </a:p>
        </p:txBody>
      </p:sp>
      <p:sp>
        <p:nvSpPr>
          <p:cNvPr id="4" name="Slide Number Placeholder 3"/>
          <p:cNvSpPr>
            <a:spLocks noGrp="1"/>
          </p:cNvSpPr>
          <p:nvPr>
            <p:ph type="sldNum" sz="quarter" idx="5"/>
          </p:nvPr>
        </p:nvSpPr>
        <p:spPr/>
        <p:txBody>
          <a:bodyPr/>
          <a:lstStyle/>
          <a:p>
            <a:fld id="{820A1C2F-715A-4A33-BDDF-1AB00D8CE7BD}" type="slidenum">
              <a:rPr lang="en-US" smtClean="0"/>
              <a:t>1</a:t>
            </a:fld>
            <a:endParaRPr lang="en-US"/>
          </a:p>
        </p:txBody>
      </p:sp>
    </p:spTree>
    <p:extLst>
      <p:ext uri="{BB962C8B-B14F-4D97-AF65-F5344CB8AC3E}">
        <p14:creationId xmlns:p14="http://schemas.microsoft.com/office/powerpoint/2010/main" val="1398636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Zoom in Humanitarian Conditions Pillar:</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Humanitarian Conditions </a:t>
            </a:r>
            <a:r>
              <a:rPr lang="en-US" sz="1200" b="0" i="0" u="none" strike="noStrike" kern="1200" dirty="0" err="1">
                <a:solidFill>
                  <a:schemeClr val="tx1"/>
                </a:solidFill>
                <a:effectLst/>
                <a:latin typeface="+mn-lt"/>
                <a:ea typeface="+mn-ea"/>
                <a:cs typeface="+mn-cs"/>
              </a:rPr>
              <a:t>subpillars</a:t>
            </a:r>
            <a:r>
              <a:rPr lang="en-US" sz="1200" b="0" i="0" u="none" strike="noStrike" kern="1200" dirty="0">
                <a:solidFill>
                  <a:schemeClr val="tx1"/>
                </a:solidFill>
                <a:effectLst/>
                <a:latin typeface="+mn-lt"/>
                <a:ea typeface="+mn-ea"/>
                <a:cs typeface="+mn-cs"/>
              </a:rPr>
              <a:t> are all interrelated.</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progression of humanitarian conditions does not always follow a linear sequence from the inability to access basic goods or services to the adoption of negative coping mechanisms and finally the impact of the previous on physical and mental well being. </a:t>
            </a:r>
          </a:p>
          <a:p>
            <a:pPr rtl="0"/>
            <a:endParaRPr lang="en-US" b="0" dirty="0">
              <a:effectLst/>
            </a:endParaRPr>
          </a:p>
          <a:p>
            <a:pPr rtl="0"/>
            <a:r>
              <a:rPr lang="en-US" sz="1200" b="0" i="0" u="none" strike="noStrike" kern="1200" dirty="0">
                <a:solidFill>
                  <a:schemeClr val="tx1"/>
                </a:solidFill>
                <a:effectLst/>
                <a:latin typeface="+mn-lt"/>
                <a:ea typeface="+mn-ea"/>
                <a:cs typeface="+mn-cs"/>
              </a:rPr>
              <a:t>Feedback loops exist between the three sub pillars and each can contribute to negative outcomes in the other, e.g. disabilities or malnutrition can in turn lead to challenges in accessing basic goods and services, etc. </a:t>
            </a:r>
          </a:p>
          <a:p>
            <a:pPr rtl="0"/>
            <a:r>
              <a:rPr lang="en-US" sz="1200" b="0" i="0" u="none" strike="noStrike" kern="1200" dirty="0">
                <a:solidFill>
                  <a:schemeClr val="tx1"/>
                </a:solidFill>
                <a:effectLst/>
                <a:latin typeface="+mn-lt"/>
                <a:ea typeface="+mn-ea"/>
                <a:cs typeface="+mn-cs"/>
              </a:rPr>
              <a:t>Since it is difficult to understand what exactly precedes and contributes to what, attempts to understand causality effects between the humanitarian conditions sub pillars are not recommended. </a:t>
            </a:r>
          </a:p>
          <a:p>
            <a:pPr rtl="0"/>
            <a:endParaRPr lang="en-US" b="0" dirty="0">
              <a:effectLst/>
            </a:endParaRPr>
          </a:p>
          <a:p>
            <a:pPr rtl="0"/>
            <a:r>
              <a:rPr lang="en-US" sz="1200" b="0" i="0" u="none" strike="noStrike" kern="1200" dirty="0">
                <a:solidFill>
                  <a:schemeClr val="tx1"/>
                </a:solidFill>
                <a:effectLst/>
                <a:latin typeface="+mn-lt"/>
                <a:ea typeface="+mn-ea"/>
                <a:cs typeface="+mn-cs"/>
              </a:rPr>
              <a:t>The severity in one </a:t>
            </a:r>
            <a:r>
              <a:rPr lang="en-US" sz="1200" b="0" i="0" u="none" strike="noStrike" kern="1200" dirty="0" err="1">
                <a:solidFill>
                  <a:schemeClr val="tx1"/>
                </a:solidFill>
                <a:effectLst/>
                <a:latin typeface="+mn-lt"/>
                <a:ea typeface="+mn-ea"/>
                <a:cs typeface="+mn-cs"/>
              </a:rPr>
              <a:t>subpillar</a:t>
            </a:r>
            <a:r>
              <a:rPr lang="en-US" sz="1200" b="0" i="0" u="none" strike="noStrike" kern="1200" dirty="0">
                <a:solidFill>
                  <a:schemeClr val="tx1"/>
                </a:solidFill>
                <a:effectLst/>
                <a:latin typeface="+mn-lt"/>
                <a:ea typeface="+mn-ea"/>
                <a:cs typeface="+mn-cs"/>
              </a:rPr>
              <a:t> taken individually or in isolation of other sub pillars is also not recommended for use, as it provides only a partial picture of people’s humanitarian conditions. </a:t>
            </a:r>
          </a:p>
          <a:p>
            <a:pPr rtl="0"/>
            <a:r>
              <a:rPr lang="en-US" sz="1200" b="0" i="0" u="none" strike="noStrike" kern="1200" dirty="0">
                <a:solidFill>
                  <a:schemeClr val="tx1"/>
                </a:solidFill>
                <a:effectLst/>
                <a:latin typeface="+mn-lt"/>
                <a:ea typeface="+mn-ea"/>
                <a:cs typeface="+mn-cs"/>
              </a:rPr>
              <a:t>For instance, a population group can present a seemingly good level of access to basic goods or services (living standards </a:t>
            </a:r>
            <a:r>
              <a:rPr lang="en-US" sz="1200" b="0" i="0" u="none" strike="noStrike" kern="1200" dirty="0" err="1">
                <a:solidFill>
                  <a:schemeClr val="tx1"/>
                </a:solidFill>
                <a:effectLst/>
                <a:latin typeface="+mn-lt"/>
                <a:ea typeface="+mn-ea"/>
                <a:cs typeface="+mn-cs"/>
              </a:rPr>
              <a:t>subpillar</a:t>
            </a:r>
            <a:r>
              <a:rPr lang="en-US" sz="1200" b="0" i="0" u="none" strike="noStrike" kern="1200" dirty="0">
                <a:solidFill>
                  <a:schemeClr val="tx1"/>
                </a:solidFill>
                <a:effectLst/>
                <a:latin typeface="+mn-lt"/>
                <a:ea typeface="+mn-ea"/>
                <a:cs typeface="+mn-cs"/>
              </a:rPr>
              <a:t>), but only because they started to engage in negative and irreversible coping strategies (coping mechanisms </a:t>
            </a:r>
            <a:r>
              <a:rPr lang="en-US" sz="1200" b="0" i="0" u="none" strike="noStrike" kern="1200" dirty="0" err="1">
                <a:solidFill>
                  <a:schemeClr val="tx1"/>
                </a:solidFill>
                <a:effectLst/>
                <a:latin typeface="+mn-lt"/>
                <a:ea typeface="+mn-ea"/>
                <a:cs typeface="+mn-cs"/>
              </a:rPr>
              <a:t>subpillar</a:t>
            </a:r>
            <a:r>
              <a:rPr lang="en-US" sz="1200" b="0" i="0" u="none" strike="noStrike" kern="1200" dirty="0">
                <a:solidFill>
                  <a:schemeClr val="tx1"/>
                </a:solidFill>
                <a:effectLst/>
                <a:latin typeface="+mn-lt"/>
                <a:ea typeface="+mn-ea"/>
                <a:cs typeface="+mn-cs"/>
              </a:rPr>
              <a:t>).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Only the three sub pillars taken together and aggregated into a final Humanitarian Condition narrative and score can reflect on the overall humanitarian conditions and their severity.</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11</a:t>
            </a:fld>
            <a:endParaRPr lang="en-US"/>
          </a:p>
        </p:txBody>
      </p:sp>
    </p:spTree>
    <p:extLst>
      <p:ext uri="{BB962C8B-B14F-4D97-AF65-F5344CB8AC3E}">
        <p14:creationId xmlns:p14="http://schemas.microsoft.com/office/powerpoint/2010/main" val="2680237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   </a:t>
            </a:r>
          </a:p>
          <a:p>
            <a:r>
              <a:rPr lang="en-US" dirty="0">
                <a:hlinkClick r:id="rId3"/>
              </a:rPr>
              <a:t>2022 JIAF INDICATOR REFERENCE TABLE - Google </a:t>
            </a:r>
            <a:r>
              <a:rPr lang="en-US" dirty="0" err="1">
                <a:hlinkClick r:id="rId3"/>
              </a:rPr>
              <a:t>Tabellen</a:t>
            </a:r>
            <a:endParaRPr lang="en-US" dirty="0"/>
          </a:p>
          <a:p>
            <a:endParaRPr lang="en-US" dirty="0"/>
          </a:p>
          <a:p>
            <a:pPr defTabSz="837590">
              <a:defRPr/>
            </a:pPr>
            <a:r>
              <a:rPr lang="en-US" sz="1200" dirty="0"/>
              <a:t>Measuring intersectoral severity (the degree of harm brought by all combined humanitarian consequences) is a central function of the JIAF and is achieved by applying the JIAF severity model, supported by the set JIAF Severity Scale</a:t>
            </a:r>
          </a:p>
          <a:p>
            <a:pPr defTabSz="837590">
              <a:defRPr/>
            </a:pPr>
            <a:endParaRPr lang="en-GB" dirty="0"/>
          </a:p>
          <a:p>
            <a:pPr defTabSz="837590">
              <a:defRPr/>
            </a:pPr>
            <a:r>
              <a:rPr lang="en-GB" dirty="0"/>
              <a:t>All the indicators used in assessing the Humanitarian Conditions are scaled. The scales refer to the definitions overall seen here. </a:t>
            </a:r>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12</a:t>
            </a:fld>
            <a:endParaRPr lang="en-US"/>
          </a:p>
        </p:txBody>
      </p:sp>
    </p:spTree>
    <p:extLst>
      <p:ext uri="{BB962C8B-B14F-4D97-AF65-F5344CB8AC3E}">
        <p14:creationId xmlns:p14="http://schemas.microsoft.com/office/powerpoint/2010/main" val="2215190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total, there are 116 indicators in the reference table, with 99 indicators supporting the Humanitarian Conditions pillar</a:t>
            </a:r>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13</a:t>
            </a:fld>
            <a:endParaRPr lang="en-US"/>
          </a:p>
        </p:txBody>
      </p:sp>
    </p:spTree>
    <p:extLst>
      <p:ext uri="{BB962C8B-B14F-4D97-AF65-F5344CB8AC3E}">
        <p14:creationId xmlns:p14="http://schemas.microsoft.com/office/powerpoint/2010/main" val="3426867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how the indicators are detailed</a:t>
            </a:r>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14</a:t>
            </a:fld>
            <a:endParaRPr lang="en-US"/>
          </a:p>
        </p:txBody>
      </p:sp>
    </p:spTree>
    <p:extLst>
      <p:ext uri="{BB962C8B-B14F-4D97-AF65-F5344CB8AC3E}">
        <p14:creationId xmlns:p14="http://schemas.microsoft.com/office/powerpoint/2010/main" val="2160220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two scenarios (A and B) for aggregation of indicators in the humanitarian conditions pillar, to obtain the initial, estimated JIAF </a:t>
            </a:r>
            <a:r>
              <a:rPr lang="en-US" dirty="0" err="1"/>
              <a:t>PiN</a:t>
            </a:r>
            <a:r>
              <a:rPr lang="en-US" dirty="0"/>
              <a:t> calculations. </a:t>
            </a:r>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15</a:t>
            </a:fld>
            <a:endParaRPr lang="en-US"/>
          </a:p>
        </p:txBody>
      </p:sp>
    </p:spTree>
    <p:extLst>
      <p:ext uri="{BB962C8B-B14F-4D97-AF65-F5344CB8AC3E}">
        <p14:creationId xmlns:p14="http://schemas.microsoft.com/office/powerpoint/2010/main" val="435985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  </a:t>
            </a:r>
            <a:endParaRPr lang="en-US" dirty="0"/>
          </a:p>
          <a:p>
            <a:r>
              <a:rPr lang="en-US" dirty="0"/>
              <a:t>The scenarios are determined based on the availability of JIAF indicator data, in particular whether data is available at household and/or area level.</a:t>
            </a:r>
          </a:p>
          <a:p>
            <a:endParaRPr lang="en-US" dirty="0"/>
          </a:p>
          <a:p>
            <a:r>
              <a:rPr lang="en-US" dirty="0"/>
              <a:t>Data Scenario A is easier to implement, more precise and allows for a full breakdown of population by severity class, which is not possible for Data Scenario B.</a:t>
            </a:r>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16</a:t>
            </a:fld>
            <a:endParaRPr lang="en-US"/>
          </a:p>
        </p:txBody>
      </p:sp>
    </p:spTree>
    <p:extLst>
      <p:ext uri="{BB962C8B-B14F-4D97-AF65-F5344CB8AC3E}">
        <p14:creationId xmlns:p14="http://schemas.microsoft.com/office/powerpoint/2010/main" val="3350409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  </a:t>
            </a:r>
          </a:p>
          <a:p>
            <a:r>
              <a:rPr lang="en-US" dirty="0"/>
              <a:t>The </a:t>
            </a:r>
            <a:r>
              <a:rPr lang="en-US" dirty="0" err="1"/>
              <a:t>PiN</a:t>
            </a:r>
            <a:r>
              <a:rPr lang="en-US" dirty="0"/>
              <a:t> aggregation will be further explained in module 3 and in a dedicated technical module as part of the more advanced training package</a:t>
            </a:r>
          </a:p>
        </p:txBody>
      </p:sp>
      <p:sp>
        <p:nvSpPr>
          <p:cNvPr id="4" name="Slide Number Placeholder 3"/>
          <p:cNvSpPr>
            <a:spLocks noGrp="1"/>
          </p:cNvSpPr>
          <p:nvPr>
            <p:ph type="sldNum" sz="quarter" idx="5"/>
          </p:nvPr>
        </p:nvSpPr>
        <p:spPr/>
        <p:txBody>
          <a:bodyPr/>
          <a:lstStyle/>
          <a:p>
            <a:fld id="{32927D8C-00BC-CF4C-AFDE-BE4B24741797}" type="slidenum">
              <a:rPr lang="en-US" smtClean="0"/>
              <a:t>17</a:t>
            </a:fld>
            <a:endParaRPr lang="en-US"/>
          </a:p>
        </p:txBody>
      </p:sp>
    </p:spTree>
    <p:extLst>
      <p:ext uri="{BB962C8B-B14F-4D97-AF65-F5344CB8AC3E}">
        <p14:creationId xmlns:p14="http://schemas.microsoft.com/office/powerpoint/2010/main" val="2483779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module</a:t>
            </a:r>
          </a:p>
          <a:p>
            <a:r>
              <a:rPr lang="en-US" dirty="0"/>
              <a:t>Brief recap</a:t>
            </a:r>
          </a:p>
          <a:p>
            <a:endParaRPr lang="en-US" dirty="0"/>
          </a:p>
        </p:txBody>
      </p:sp>
      <p:sp>
        <p:nvSpPr>
          <p:cNvPr id="4" name="Slide Number Placeholder 3"/>
          <p:cNvSpPr>
            <a:spLocks noGrp="1"/>
          </p:cNvSpPr>
          <p:nvPr>
            <p:ph type="sldNum" sz="quarter" idx="5"/>
          </p:nvPr>
        </p:nvSpPr>
        <p:spPr/>
        <p:txBody>
          <a:bodyPr/>
          <a:lstStyle/>
          <a:p>
            <a:fld id="{820A1C2F-715A-4A33-BDDF-1AB00D8CE7BD}" type="slidenum">
              <a:rPr lang="en-US" smtClean="0"/>
              <a:t>18</a:t>
            </a:fld>
            <a:endParaRPr lang="en-US"/>
          </a:p>
        </p:txBody>
      </p:sp>
    </p:spTree>
    <p:extLst>
      <p:ext uri="{BB962C8B-B14F-4D97-AF65-F5344CB8AC3E}">
        <p14:creationId xmlns:p14="http://schemas.microsoft.com/office/powerpoint/2010/main" val="2443511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is the 2nd of 4 modules explaining in a bit more depth the JIAF Concept</a:t>
            </a:r>
          </a:p>
          <a:p>
            <a:endParaRPr lang="en-US" dirty="0"/>
          </a:p>
          <a:p>
            <a:pPr marL="171450" indent="-171450">
              <a:buFont typeface="Arial" panose="020B0604020202020204" pitchFamily="34" charset="0"/>
              <a:buChar char="•"/>
            </a:pPr>
            <a:r>
              <a:rPr lang="en-US" dirty="0"/>
              <a:t>Module 1 provided a broad overview of the JIAF approach</a:t>
            </a:r>
          </a:p>
          <a:p>
            <a:pPr marL="171450" indent="-171450">
              <a:buFont typeface="Arial" panose="020B0604020202020204" pitchFamily="34" charset="0"/>
              <a:buChar char="•"/>
            </a:pPr>
            <a:r>
              <a:rPr lang="en-US" dirty="0"/>
              <a:t>Module 3 will take a closer look at the JIAF methodology</a:t>
            </a:r>
          </a:p>
          <a:p>
            <a:pPr marL="171450" indent="-171450">
              <a:buFont typeface="Arial" panose="020B0604020202020204" pitchFamily="34" charset="0"/>
              <a:buChar char="•"/>
            </a:pPr>
            <a:r>
              <a:rPr lang="en-US" dirty="0"/>
              <a:t>And the last and 4th module will discuss the key steps of the JIAF process</a:t>
            </a:r>
          </a:p>
          <a:p>
            <a:endParaRPr lang="en-US" dirty="0"/>
          </a:p>
          <a:p>
            <a:r>
              <a:rPr lang="en-US" dirty="0"/>
              <a:t>Each module is about 20min short. Together they constitute a non-technical Induction Package. More advanced technical training material is available on the JIAF website and OCHA’s Knowledge Management Platform.</a:t>
            </a:r>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3</a:t>
            </a:fld>
            <a:endParaRPr lang="en-US"/>
          </a:p>
        </p:txBody>
      </p:sp>
    </p:spTree>
    <p:extLst>
      <p:ext uri="{BB962C8B-B14F-4D97-AF65-F5344CB8AC3E}">
        <p14:creationId xmlns:p14="http://schemas.microsoft.com/office/powerpoint/2010/main" val="2904504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4</a:t>
            </a:fld>
            <a:endParaRPr lang="en-US"/>
          </a:p>
        </p:txBody>
      </p:sp>
    </p:spTree>
    <p:extLst>
      <p:ext uri="{BB962C8B-B14F-4D97-AF65-F5344CB8AC3E}">
        <p14:creationId xmlns:p14="http://schemas.microsoft.com/office/powerpoint/2010/main" val="2380224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structure of this module is as follows</a:t>
            </a:r>
          </a:p>
          <a:p>
            <a:endParaRPr lang="en-US" dirty="0"/>
          </a:p>
          <a:p>
            <a:pPr marL="742950" indent="-742950">
              <a:spcAft>
                <a:spcPts val="2400"/>
              </a:spcAft>
              <a:buFont typeface="+mj-lt"/>
              <a:buAutoNum type="arabicPeriod"/>
            </a:pPr>
            <a:r>
              <a:rPr lang="en-US" sz="1200" dirty="0"/>
              <a:t>Multi- vs Intersectoral</a:t>
            </a:r>
          </a:p>
          <a:p>
            <a:pPr marL="742950" indent="-742950">
              <a:spcAft>
                <a:spcPts val="2400"/>
              </a:spcAft>
              <a:buFont typeface="+mj-lt"/>
              <a:buAutoNum type="arabicPeriod"/>
            </a:pPr>
            <a:r>
              <a:rPr lang="en-US" sz="1200" dirty="0"/>
              <a:t>Key elements JIAF </a:t>
            </a:r>
            <a:r>
              <a:rPr lang="en-US" sz="1200" dirty="0" err="1"/>
              <a:t>appraoch</a:t>
            </a:r>
            <a:endParaRPr lang="en-US" sz="1200" dirty="0"/>
          </a:p>
          <a:p>
            <a:pPr marL="742950" indent="-742950">
              <a:spcAft>
                <a:spcPts val="2400"/>
              </a:spcAft>
              <a:buFont typeface="+mj-lt"/>
              <a:buAutoNum type="arabicPeriod"/>
            </a:pPr>
            <a:r>
              <a:rPr lang="en-US" sz="1200" dirty="0"/>
              <a:t>Conceptual Framework</a:t>
            </a:r>
          </a:p>
          <a:p>
            <a:pPr marL="742950" indent="-742950">
              <a:spcAft>
                <a:spcPts val="2400"/>
              </a:spcAft>
              <a:buFont typeface="+mj-lt"/>
              <a:buAutoNum type="arabicPeriod"/>
            </a:pPr>
            <a:r>
              <a:rPr lang="en-US" sz="1200" dirty="0"/>
              <a:t>Indicators</a:t>
            </a:r>
          </a:p>
          <a:p>
            <a:pPr marL="742950" indent="-742950">
              <a:spcAft>
                <a:spcPts val="2400"/>
              </a:spcAft>
              <a:buFont typeface="+mj-lt"/>
              <a:buAutoNum type="arabicPeriod"/>
            </a:pPr>
            <a:r>
              <a:rPr lang="en-US" sz="1200" dirty="0" err="1">
                <a:solidFill>
                  <a:schemeClr val="bg1"/>
                </a:solidFill>
              </a:rPr>
              <a:t>PiN</a:t>
            </a:r>
            <a:r>
              <a:rPr lang="en-US" sz="1200" dirty="0">
                <a:solidFill>
                  <a:schemeClr val="bg1"/>
                </a:solidFill>
              </a:rPr>
              <a:t> </a:t>
            </a:r>
            <a:r>
              <a:rPr lang="en-US" sz="1200" dirty="0"/>
              <a:t>Aggregation</a:t>
            </a:r>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5</a:t>
            </a:fld>
            <a:endParaRPr lang="en-US"/>
          </a:p>
        </p:txBody>
      </p:sp>
    </p:spTree>
    <p:extLst>
      <p:ext uri="{BB962C8B-B14F-4D97-AF65-F5344CB8AC3E}">
        <p14:creationId xmlns:p14="http://schemas.microsoft.com/office/powerpoint/2010/main" val="61420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   </a:t>
            </a:r>
          </a:p>
          <a:p>
            <a:pPr algn="just">
              <a:lnSpc>
                <a:spcPct val="115000"/>
              </a:lnSpc>
            </a:pPr>
            <a:r>
              <a:rPr lang="en-US" sz="1200" b="1" dirty="0">
                <a:latin typeface="Calibri" panose="020F0502020204030204" pitchFamily="34" charset="0"/>
                <a:ea typeface="Calibri" panose="020F0502020204030204" pitchFamily="34" charset="0"/>
                <a:cs typeface="Times New Roman" panose="02020603050405020304" pitchFamily="18" charset="0"/>
              </a:rPr>
              <a:t>Multi-sectoral: listing or grouping sectoral issues without looking at their interconnections or overlaps – or trying to understand how they all come together in the same unit of analysis such as e.g. vulnerable group. </a:t>
            </a:r>
          </a:p>
          <a:p>
            <a:pPr algn="just">
              <a:lnSpc>
                <a:spcPct val="115000"/>
              </a:lnSpc>
            </a:pP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1200" b="1" dirty="0">
                <a:latin typeface="Calibri" panose="020F0502020204030204" pitchFamily="34" charset="0"/>
                <a:ea typeface="Calibri" panose="020F0502020204030204" pitchFamily="34" charset="0"/>
                <a:cs typeface="Times New Roman" panose="02020603050405020304" pitchFamily="18" charset="0"/>
              </a:rPr>
              <a:t>Inter Sectoral  Cross sectoral: </a:t>
            </a:r>
            <a:r>
              <a:rPr lang="en-US" sz="1200" dirty="0">
                <a:latin typeface="Calibri" panose="020F0502020204030204" pitchFamily="34" charset="0"/>
                <a:ea typeface="Calibri" panose="020F0502020204030204" pitchFamily="34" charset="0"/>
                <a:cs typeface="Times New Roman" panose="02020603050405020304" pitchFamily="18" charset="0"/>
              </a:rPr>
              <a:t>Approaches that highlight the importance of system thinking and considering issues as a whole, across sectors, and the range of factors that collectively influences humanitarian conditions or how situations in one sector influences or impact upon one or more other sector. </a:t>
            </a:r>
          </a:p>
          <a:p>
            <a:pPr algn="just">
              <a:lnSpc>
                <a:spcPct val="115000"/>
              </a:lnSpc>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1200" dirty="0">
                <a:latin typeface="Calibri" panose="020F0502020204030204" pitchFamily="34" charset="0"/>
                <a:ea typeface="Calibri" panose="020F0502020204030204" pitchFamily="34" charset="0"/>
                <a:cs typeface="Times New Roman" panose="02020603050405020304" pitchFamily="18" charset="0"/>
              </a:rPr>
              <a:t>The purpose of intersectoral analysis is to help build synergies across sectors so as to tackle complex issues for achieving inter-related humanitarian/development goals and targets</a:t>
            </a:r>
            <a:endParaRPr lang="en-US" dirty="0"/>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6</a:t>
            </a:fld>
            <a:endParaRPr lang="en-US"/>
          </a:p>
        </p:txBody>
      </p:sp>
    </p:spTree>
    <p:extLst>
      <p:ext uri="{BB962C8B-B14F-4D97-AF65-F5344CB8AC3E}">
        <p14:creationId xmlns:p14="http://schemas.microsoft.com/office/powerpoint/2010/main" val="3185848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analytical outputs of the JIAF should help understand the inter-relationship between sectoral problems, their overlaps, commonalities and differences manifested in the most vulnerable groups</a:t>
            </a:r>
          </a:p>
          <a:p>
            <a:endParaRPr lang="en-US" dirty="0"/>
          </a:p>
          <a:p>
            <a:r>
              <a:rPr lang="en-US" dirty="0"/>
              <a:t>As opposed to a disjointed narrative without common unit of analysis where sectoral issues are being unpacked in isolation or loosely grouped under thematic headers.</a:t>
            </a:r>
          </a:p>
          <a:p>
            <a:endParaRPr lang="en-US" dirty="0"/>
          </a:p>
          <a:p>
            <a:pPr marL="0" indent="0">
              <a:spcAft>
                <a:spcPts val="1200"/>
              </a:spcAft>
              <a:buNone/>
            </a:pPr>
            <a:r>
              <a:rPr lang="en-US" sz="1200" dirty="0"/>
              <a:t>People don’t run their family in cluster </a:t>
            </a:r>
            <a:r>
              <a:rPr lang="en-US" sz="1200" dirty="0" err="1"/>
              <a:t>thematics</a:t>
            </a:r>
            <a:r>
              <a:rPr lang="en-US" sz="1200" dirty="0"/>
              <a:t>, they articulate their needs as a whole</a:t>
            </a:r>
          </a:p>
          <a:p>
            <a:endParaRPr lang="en-US" dirty="0"/>
          </a:p>
          <a:p>
            <a:r>
              <a:rPr lang="en-US" dirty="0"/>
              <a:t>The problematic becomes clear if one looks at older HNO – Humanitarian Needs Overviews – which featured often lengthy narrative with one sectoral problem listed after another. </a:t>
            </a:r>
          </a:p>
          <a:p>
            <a:r>
              <a:rPr lang="en-US" dirty="0"/>
              <a:t>This has improved in more recent HNOs with the help  of the JIAF. I encourage you to look at compare recent HNO – in particular the sections 1.4 where the humanitarian conditions are being </a:t>
            </a:r>
            <a:r>
              <a:rPr lang="en-US" dirty="0" err="1"/>
              <a:t>analysed</a:t>
            </a:r>
            <a:r>
              <a:rPr lang="en-US" dirty="0"/>
              <a:t>. </a:t>
            </a:r>
          </a:p>
        </p:txBody>
      </p:sp>
      <p:sp>
        <p:nvSpPr>
          <p:cNvPr id="4" name="Slide Number Placeholder 3"/>
          <p:cNvSpPr>
            <a:spLocks noGrp="1"/>
          </p:cNvSpPr>
          <p:nvPr>
            <p:ph type="sldNum" sz="quarter" idx="5"/>
          </p:nvPr>
        </p:nvSpPr>
        <p:spPr/>
        <p:txBody>
          <a:bodyPr/>
          <a:lstStyle/>
          <a:p>
            <a:fld id="{32927D8C-00BC-CF4C-AFDE-BE4B24741797}" type="slidenum">
              <a:rPr lang="en-US" smtClean="0"/>
              <a:t>7</a:t>
            </a:fld>
            <a:endParaRPr lang="en-US"/>
          </a:p>
        </p:txBody>
      </p:sp>
    </p:spTree>
    <p:extLst>
      <p:ext uri="{BB962C8B-B14F-4D97-AF65-F5344CB8AC3E}">
        <p14:creationId xmlns:p14="http://schemas.microsoft.com/office/powerpoint/2010/main" val="3869139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Analytical Framework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indicators with standardized severity thresholds  </a:t>
            </a:r>
          </a:p>
          <a:p>
            <a:pPr marL="171450" indent="-171450" rtl="0" fontAlgn="base">
              <a:buFont typeface="Arial" panose="020B0604020202020204" pitchFamily="34" charset="0"/>
              <a:buChar char="•"/>
            </a:pPr>
            <a:r>
              <a:rPr lang="en-US" sz="1200" b="0" i="0" kern="1200" dirty="0" err="1">
                <a:solidFill>
                  <a:schemeClr val="tx1"/>
                </a:solidFill>
                <a:effectLst/>
                <a:latin typeface="+mn-lt"/>
                <a:ea typeface="+mn-ea"/>
                <a:cs typeface="+mn-cs"/>
              </a:rPr>
              <a:t>PiN</a:t>
            </a:r>
            <a:r>
              <a:rPr lang="en-US" sz="1200" b="0" i="0" kern="1200" dirty="0">
                <a:solidFill>
                  <a:schemeClr val="tx1"/>
                </a:solidFill>
                <a:effectLst/>
                <a:latin typeface="+mn-lt"/>
                <a:ea typeface="+mn-ea"/>
                <a:cs typeface="+mn-cs"/>
              </a:rPr>
              <a:t> aggregation </a:t>
            </a:r>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8</a:t>
            </a:fld>
            <a:endParaRPr lang="en-US"/>
          </a:p>
        </p:txBody>
      </p:sp>
    </p:spTree>
    <p:extLst>
      <p:ext uri="{BB962C8B-B14F-4D97-AF65-F5344CB8AC3E}">
        <p14:creationId xmlns:p14="http://schemas.microsoft.com/office/powerpoint/2010/main" val="3605381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Analytical Framework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indicators with standardized severity thresholds  </a:t>
            </a:r>
          </a:p>
          <a:p>
            <a:pPr marL="171450" indent="-171450" rtl="0" fontAlgn="base">
              <a:buFont typeface="Arial" panose="020B0604020202020204" pitchFamily="34" charset="0"/>
              <a:buChar char="•"/>
            </a:pPr>
            <a:r>
              <a:rPr lang="en-US" sz="1200" b="0" i="0" kern="1200" dirty="0" err="1">
                <a:solidFill>
                  <a:schemeClr val="tx1"/>
                </a:solidFill>
                <a:effectLst/>
                <a:latin typeface="+mn-lt"/>
                <a:ea typeface="+mn-ea"/>
                <a:cs typeface="+mn-cs"/>
              </a:rPr>
              <a:t>PiN</a:t>
            </a:r>
            <a:r>
              <a:rPr lang="en-US" sz="1200" b="0" i="0" kern="1200" dirty="0">
                <a:solidFill>
                  <a:schemeClr val="tx1"/>
                </a:solidFill>
                <a:effectLst/>
                <a:latin typeface="+mn-lt"/>
                <a:ea typeface="+mn-ea"/>
                <a:cs typeface="+mn-cs"/>
              </a:rPr>
              <a:t> aggregation </a:t>
            </a:r>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9</a:t>
            </a:fld>
            <a:endParaRPr lang="en-US"/>
          </a:p>
        </p:txBody>
      </p:sp>
    </p:spTree>
    <p:extLst>
      <p:ext uri="{BB962C8B-B14F-4D97-AF65-F5344CB8AC3E}">
        <p14:creationId xmlns:p14="http://schemas.microsoft.com/office/powerpoint/2010/main" val="2490655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Description of the pillars:</a:t>
            </a:r>
          </a:p>
          <a:p>
            <a:endParaRPr lang="en-US" dirty="0"/>
          </a:p>
          <a:p>
            <a:pPr marL="378116" indent="-378116">
              <a:spcAft>
                <a:spcPts val="662"/>
              </a:spcAft>
              <a:buFont typeface="Arial" panose="020B0604020202020204" pitchFamily="34" charset="0"/>
              <a:buChar char="•"/>
            </a:pPr>
            <a:r>
              <a:rPr lang="en-US" sz="1200" dirty="0">
                <a:latin typeface="Roboto" panose="02000000000000000000" pitchFamily="2" charset="0"/>
                <a:ea typeface="Roboto" panose="02000000000000000000" pitchFamily="2" charset="0"/>
              </a:rPr>
              <a:t>The JIAF is built around five </a:t>
            </a:r>
            <a:r>
              <a:rPr lang="en-US" sz="1200" b="1" dirty="0">
                <a:latin typeface="Roboto" panose="02000000000000000000" pitchFamily="2" charset="0"/>
                <a:ea typeface="Roboto" panose="02000000000000000000" pitchFamily="2" charset="0"/>
              </a:rPr>
              <a:t>pillars</a:t>
            </a:r>
          </a:p>
          <a:p>
            <a:pPr marL="378116" indent="-378116">
              <a:spcAft>
                <a:spcPts val="662"/>
              </a:spcAft>
              <a:buFont typeface="Arial" panose="020B0604020202020204" pitchFamily="34" charset="0"/>
              <a:buChar char="•"/>
            </a:pPr>
            <a:r>
              <a:rPr lang="en-US" sz="1200" dirty="0">
                <a:latin typeface="Roboto" panose="02000000000000000000" pitchFamily="2" charset="0"/>
                <a:ea typeface="Roboto" panose="02000000000000000000" pitchFamily="2" charset="0"/>
              </a:rPr>
              <a:t>Each contains different </a:t>
            </a:r>
            <a:r>
              <a:rPr lang="en-US" sz="1200" b="1" dirty="0" err="1">
                <a:latin typeface="Roboto" panose="02000000000000000000" pitchFamily="2" charset="0"/>
                <a:ea typeface="Roboto" panose="02000000000000000000" pitchFamily="2" charset="0"/>
              </a:rPr>
              <a:t>subpillars</a:t>
            </a:r>
            <a:r>
              <a:rPr lang="en-US" sz="1200" dirty="0">
                <a:latin typeface="Roboto" panose="02000000000000000000" pitchFamily="2" charset="0"/>
                <a:ea typeface="Roboto" panose="02000000000000000000" pitchFamily="2" charset="0"/>
              </a:rPr>
              <a:t>. </a:t>
            </a:r>
          </a:p>
          <a:p>
            <a:pPr marL="378116" indent="-378116">
              <a:spcAft>
                <a:spcPts val="662"/>
              </a:spcAft>
              <a:buFont typeface="Arial" panose="020B0604020202020204" pitchFamily="34" charset="0"/>
              <a:buChar char="•"/>
            </a:pPr>
            <a:r>
              <a:rPr lang="en-US" sz="1200" dirty="0">
                <a:latin typeface="Roboto" panose="02000000000000000000" pitchFamily="2" charset="0"/>
                <a:ea typeface="Roboto" panose="02000000000000000000" pitchFamily="2" charset="0"/>
              </a:rPr>
              <a:t>This serves to organize information, visualize relationships and bring a consistent </a:t>
            </a:r>
            <a:r>
              <a:rPr lang="en-US" sz="1200" b="1" dirty="0">
                <a:latin typeface="Roboto" panose="02000000000000000000" pitchFamily="2" charset="0"/>
                <a:ea typeface="Roboto" panose="02000000000000000000" pitchFamily="2" charset="0"/>
              </a:rPr>
              <a:t>structure to the analysis</a:t>
            </a:r>
            <a:r>
              <a:rPr lang="en-US" sz="1200" dirty="0">
                <a:latin typeface="Roboto" panose="02000000000000000000" pitchFamily="2" charset="0"/>
                <a:ea typeface="Roboto" panose="02000000000000000000" pitchFamily="2" charset="0"/>
              </a:rPr>
              <a:t>.</a:t>
            </a:r>
          </a:p>
          <a:p>
            <a:pPr marL="378116" indent="-378116">
              <a:spcAft>
                <a:spcPts val="662"/>
              </a:spcAft>
              <a:buFont typeface="Arial" panose="020B0604020202020204" pitchFamily="34" charset="0"/>
              <a:buChar char="•"/>
            </a:pPr>
            <a:r>
              <a:rPr lang="en-US" sz="1200" dirty="0">
                <a:latin typeface="Roboto" panose="02000000000000000000" pitchFamily="2" charset="0"/>
                <a:ea typeface="Roboto" panose="02000000000000000000" pitchFamily="2" charset="0"/>
              </a:rPr>
              <a:t>The JIAF Conceptual framework helps frame the story of a population affected by a shock in a consistent and comprehensive manner. </a:t>
            </a:r>
            <a:endParaRPr lang="en-GB" sz="1200" dirty="0">
              <a:latin typeface="Roboto" panose="02000000000000000000" pitchFamily="2" charset="0"/>
              <a:ea typeface="Roboto" panose="02000000000000000000" pitchFamily="2" charset="0"/>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The first three pillars </a:t>
            </a:r>
            <a:r>
              <a:rPr lang="en-GB" sz="1200" kern="1200" dirty="0">
                <a:solidFill>
                  <a:schemeClr val="tx1"/>
                </a:solidFill>
                <a:effectLst/>
                <a:latin typeface="+mn-lt"/>
                <a:ea typeface="+mn-ea"/>
                <a:cs typeface="+mn-cs"/>
              </a:rPr>
              <a:t>– context, event/shock, and impact – allow response actors to </a:t>
            </a:r>
            <a:r>
              <a:rPr lang="en-GB" sz="1200" b="1" kern="1200" dirty="0">
                <a:solidFill>
                  <a:schemeClr val="tx1"/>
                </a:solidFill>
                <a:effectLst/>
                <a:latin typeface="+mn-lt"/>
                <a:ea typeface="+mn-ea"/>
                <a:cs typeface="+mn-cs"/>
              </a:rPr>
              <a:t>define the scope of the crisis</a:t>
            </a:r>
            <a:r>
              <a:rPr lang="en-GB" sz="1200" kern="1200" dirty="0">
                <a:solidFill>
                  <a:schemeClr val="tx1"/>
                </a:solidFill>
                <a:effectLst/>
                <a:latin typeface="+mn-lt"/>
                <a:ea typeface="+mn-ea"/>
                <a:cs typeface="+mn-cs"/>
              </a:rPr>
              <a:t>, i.e., to identify all affected geographic areas and estimate the total number of people who have been affected by it, disaggregated by key demographic characteristics.  </a:t>
            </a:r>
          </a:p>
          <a:p>
            <a:pPr marL="514350" indent="-514350">
              <a:lnSpc>
                <a:spcPct val="107000"/>
              </a:lnSpc>
              <a:buClr>
                <a:srgbClr val="999999"/>
              </a:buClr>
              <a:buSzPts val="3200"/>
              <a:buFont typeface="+mj-lt"/>
              <a:buAutoNum type="arabicPeriod"/>
            </a:pPr>
            <a:r>
              <a:rPr lang="en-US" sz="3088" b="1" kern="0" dirty="0">
                <a:latin typeface="Roboto" panose="02000000000000000000" pitchFamily="2" charset="0"/>
                <a:ea typeface="Roboto" panose="02000000000000000000" pitchFamily="2" charset="0"/>
                <a:cs typeface="Calibri"/>
                <a:sym typeface="Calibri"/>
              </a:rPr>
              <a:t>First pillar: Context: Describes relevant characteristics of the Area Of Interest</a:t>
            </a:r>
            <a:endParaRPr lang="en-US" sz="1323" kern="0" dirty="0">
              <a:latin typeface="Roboto" panose="02000000000000000000" pitchFamily="2" charset="0"/>
              <a:ea typeface="Roboto" panose="02000000000000000000" pitchFamily="2" charset="0"/>
              <a:cs typeface="Arial"/>
              <a:sym typeface="Arial"/>
            </a:endParaRPr>
          </a:p>
          <a:p>
            <a:pPr marL="457200" lvl="1" indent="0">
              <a:lnSpc>
                <a:spcPct val="107000"/>
              </a:lnSpc>
              <a:spcBef>
                <a:spcPts val="1279"/>
              </a:spcBef>
              <a:buClr>
                <a:srgbClr val="7F7F7F"/>
              </a:buClr>
              <a:buSzPts val="2800"/>
              <a:buFont typeface="Arial"/>
              <a:buNone/>
            </a:pPr>
            <a:r>
              <a:rPr lang="en-US" sz="2646" kern="0" dirty="0">
                <a:latin typeface="Roboto" panose="02000000000000000000" pitchFamily="2" charset="0"/>
                <a:ea typeface="Roboto" panose="02000000000000000000" pitchFamily="2" charset="0"/>
                <a:cs typeface="Calibri"/>
                <a:sym typeface="Calibri"/>
              </a:rPr>
              <a:t>9 </a:t>
            </a:r>
            <a:r>
              <a:rPr lang="en-US" sz="2646" kern="0" dirty="0" err="1">
                <a:latin typeface="Roboto" panose="02000000000000000000" pitchFamily="2" charset="0"/>
                <a:ea typeface="Roboto" panose="02000000000000000000" pitchFamily="2" charset="0"/>
                <a:cs typeface="Calibri"/>
                <a:sym typeface="Calibri"/>
              </a:rPr>
              <a:t>subpillars</a:t>
            </a:r>
            <a:r>
              <a:rPr lang="en-US" sz="2646" kern="0" dirty="0">
                <a:latin typeface="Roboto" panose="02000000000000000000" pitchFamily="2" charset="0"/>
                <a:ea typeface="Roboto" panose="02000000000000000000" pitchFamily="2" charset="0"/>
                <a:cs typeface="Calibri"/>
                <a:sym typeface="Calibri"/>
              </a:rPr>
              <a:t>: political, socio-cultural, economic, legal &amp; policy, technological, demographic, security, infrastructure and environmental conditions.</a:t>
            </a:r>
          </a:p>
          <a:p>
            <a:pPr marL="457200" lvl="1" indent="0">
              <a:lnSpc>
                <a:spcPct val="107000"/>
              </a:lnSpc>
              <a:spcBef>
                <a:spcPts val="1279"/>
              </a:spcBef>
              <a:buClr>
                <a:srgbClr val="7F7F7F"/>
              </a:buClr>
              <a:buSzPts val="2800"/>
              <a:buFont typeface="Arial"/>
              <a:buNone/>
            </a:pPr>
            <a:r>
              <a:rPr lang="en-US" sz="2646" kern="0" dirty="0">
                <a:latin typeface="Roboto" panose="02000000000000000000" pitchFamily="2" charset="0"/>
                <a:ea typeface="Roboto" panose="02000000000000000000" pitchFamily="2" charset="0"/>
                <a:cs typeface="Calibri"/>
                <a:sym typeface="Calibri"/>
              </a:rPr>
              <a:t>Example: </a:t>
            </a:r>
            <a:r>
              <a:rPr lang="en-US" sz="2205" i="1" kern="0" dirty="0">
                <a:latin typeface="Roboto" panose="02000000000000000000" pitchFamily="2" charset="0"/>
                <a:ea typeface="Roboto" panose="02000000000000000000" pitchFamily="2" charset="0"/>
                <a:cs typeface="Calibri"/>
                <a:sym typeface="Calibri"/>
              </a:rPr>
              <a:t>Remittances contribute 10% to the GDP of S Sudan ….Roads outside the capital are unpaved …</a:t>
            </a:r>
          </a:p>
          <a:p>
            <a:pPr marL="457200" lvl="1" indent="0">
              <a:lnSpc>
                <a:spcPct val="107000"/>
              </a:lnSpc>
              <a:spcBef>
                <a:spcPts val="1279"/>
              </a:spcBef>
              <a:buClr>
                <a:srgbClr val="7F7F7F"/>
              </a:buClr>
              <a:buSzPts val="2800"/>
              <a:buFont typeface="Arial"/>
              <a:buNone/>
            </a:pPr>
            <a:endParaRPr lang="en-US" sz="2205" i="1" kern="0" dirty="0">
              <a:latin typeface="Roboto" panose="02000000000000000000" pitchFamily="2" charset="0"/>
              <a:ea typeface="Roboto" panose="02000000000000000000" pitchFamily="2" charset="0"/>
              <a:cs typeface="Calibri"/>
              <a:sym typeface="Calibri"/>
            </a:endParaRPr>
          </a:p>
          <a:p>
            <a:pPr marL="514350" indent="-514350">
              <a:lnSpc>
                <a:spcPct val="87000"/>
              </a:lnSpc>
              <a:buClr>
                <a:srgbClr val="999999"/>
              </a:buClr>
              <a:buSzPts val="2720"/>
              <a:buFont typeface="+mj-lt"/>
              <a:buAutoNum type="arabicPeriod"/>
            </a:pPr>
            <a:r>
              <a:rPr lang="en-US" sz="2646" b="1" dirty="0">
                <a:latin typeface="Roboto" panose="02000000000000000000" pitchFamily="2" charset="0"/>
                <a:ea typeface="Roboto" panose="02000000000000000000" pitchFamily="2" charset="0"/>
                <a:cs typeface="Calibri"/>
                <a:sym typeface="Calibri"/>
              </a:rPr>
              <a:t>Second pillar:  </a:t>
            </a:r>
            <a:r>
              <a:rPr lang="en-US" sz="2646" b="0" dirty="0">
                <a:latin typeface="Roboto" panose="02000000000000000000" pitchFamily="2" charset="0"/>
                <a:ea typeface="Roboto" panose="02000000000000000000" pitchFamily="2" charset="0"/>
                <a:cs typeface="Calibri"/>
                <a:sym typeface="Calibri"/>
              </a:rPr>
              <a:t>Looks at events/conditions that disrupts the functioning of a community or society and causes human, material, and economic or environmental losses.</a:t>
            </a:r>
          </a:p>
          <a:p>
            <a:pPr marL="457200" lvl="1" indent="0">
              <a:lnSpc>
                <a:spcPct val="87000"/>
              </a:lnSpc>
              <a:buClr>
                <a:srgbClr val="999999"/>
              </a:buClr>
              <a:buSzPts val="2720"/>
              <a:buFont typeface="+mj-lt"/>
              <a:buNone/>
            </a:pPr>
            <a:r>
              <a:rPr lang="en-US" sz="2646" b="0" dirty="0">
                <a:latin typeface="Roboto" panose="02000000000000000000" pitchFamily="2" charset="0"/>
                <a:ea typeface="Roboto" panose="02000000000000000000" pitchFamily="2" charset="0"/>
                <a:cs typeface="Calibri"/>
                <a:sym typeface="Calibri"/>
              </a:rPr>
              <a:t>Distinguishes between Drivers + underlying factors</a:t>
            </a:r>
            <a:endParaRPr lang="en-US" sz="2646" b="0" dirty="0">
              <a:latin typeface="Roboto" panose="02000000000000000000" pitchFamily="2" charset="0"/>
              <a:ea typeface="Roboto" panose="02000000000000000000" pitchFamily="2" charset="0"/>
            </a:endParaRPr>
          </a:p>
          <a:p>
            <a:pPr marL="483808" lvl="1" indent="0">
              <a:lnSpc>
                <a:spcPct val="87000"/>
              </a:lnSpc>
              <a:spcBef>
                <a:spcPts val="1187"/>
              </a:spcBef>
              <a:buClr>
                <a:srgbClr val="7F7F7F"/>
              </a:buClr>
              <a:buSzPts val="2000"/>
              <a:buFont typeface="Arial"/>
              <a:buNone/>
            </a:pPr>
            <a:r>
              <a:rPr lang="en-US" sz="2426" i="1" dirty="0">
                <a:latin typeface="Roboto" panose="02000000000000000000" pitchFamily="2" charset="0"/>
                <a:ea typeface="Roboto" panose="02000000000000000000" pitchFamily="2" charset="0"/>
                <a:cs typeface="Calibri"/>
                <a:sym typeface="Calibri"/>
              </a:rPr>
              <a:t>Examples: </a:t>
            </a:r>
            <a:r>
              <a:rPr lang="en-US" sz="2426" i="1" dirty="0">
                <a:latin typeface="Roboto" panose="02000000000000000000" pitchFamily="2" charset="0"/>
                <a:ea typeface="Roboto" panose="02000000000000000000" pitchFamily="2" charset="0"/>
              </a:rPr>
              <a:t>Conflict within the line of contact; intensity, extents…  Earthquake – magnitude, exposure, extents</a:t>
            </a:r>
          </a:p>
          <a:p>
            <a:pPr marL="483808" lvl="1" indent="0">
              <a:lnSpc>
                <a:spcPct val="87000"/>
              </a:lnSpc>
              <a:spcBef>
                <a:spcPts val="1187"/>
              </a:spcBef>
              <a:buClr>
                <a:srgbClr val="7F7F7F"/>
              </a:buClr>
              <a:buSzPts val="2000"/>
              <a:buFont typeface="Arial"/>
              <a:buNone/>
            </a:pPr>
            <a:endParaRPr lang="en-US" sz="2426" i="1" dirty="0">
              <a:latin typeface="Roboto" panose="02000000000000000000" pitchFamily="2" charset="0"/>
              <a:ea typeface="Roboto" panose="02000000000000000000" pitchFamily="2" charset="0"/>
            </a:endParaRPr>
          </a:p>
          <a:p>
            <a:pPr marL="514350" indent="-514350">
              <a:lnSpc>
                <a:spcPct val="87000"/>
              </a:lnSpc>
              <a:buClr>
                <a:srgbClr val="999999"/>
              </a:buClr>
              <a:buSzPts val="2720"/>
              <a:buFont typeface="+mj-lt"/>
              <a:buAutoNum type="arabicPeriod"/>
            </a:pPr>
            <a:r>
              <a:rPr lang="en-US" sz="3088" b="1" dirty="0">
                <a:latin typeface="Roboto" panose="02000000000000000000" pitchFamily="2" charset="0"/>
                <a:ea typeface="Roboto" panose="02000000000000000000" pitchFamily="2" charset="0"/>
                <a:cs typeface="Calibri"/>
                <a:sym typeface="Calibri"/>
              </a:rPr>
              <a:t>Third pillar: Looks at the event/shock on the population, systems and services in the affected area</a:t>
            </a:r>
            <a:endParaRPr lang="en-US" sz="3088" dirty="0">
              <a:latin typeface="Roboto" panose="02000000000000000000" pitchFamily="2" charset="0"/>
              <a:ea typeface="Roboto" panose="02000000000000000000" pitchFamily="2" charset="0"/>
            </a:endParaRPr>
          </a:p>
          <a:p>
            <a:pPr marL="835316" lvl="1" indent="-337503">
              <a:lnSpc>
                <a:spcPct val="87000"/>
              </a:lnSpc>
              <a:spcBef>
                <a:spcPts val="1187"/>
              </a:spcBef>
              <a:buClr>
                <a:srgbClr val="7F7F7F"/>
              </a:buClr>
              <a:buSzPts val="1800"/>
              <a:buFont typeface="Arial"/>
              <a:buChar char="•"/>
            </a:pPr>
            <a:r>
              <a:rPr lang="en-US" sz="2646" dirty="0">
                <a:latin typeface="Roboto" panose="02000000000000000000" pitchFamily="2" charset="0"/>
                <a:ea typeface="Roboto" panose="02000000000000000000" pitchFamily="2" charset="0"/>
                <a:cs typeface="Calibri"/>
                <a:sym typeface="Calibri"/>
              </a:rPr>
              <a:t>Impact on people - losses and damages to assets and capital, displacement, violence, mobility issues and livelihood, etc. </a:t>
            </a:r>
            <a:endParaRPr lang="en-US" sz="2646" dirty="0">
              <a:latin typeface="Roboto" panose="02000000000000000000" pitchFamily="2" charset="0"/>
              <a:ea typeface="Roboto" panose="02000000000000000000" pitchFamily="2" charset="0"/>
            </a:endParaRPr>
          </a:p>
          <a:p>
            <a:pPr marL="835316" lvl="1" indent="-337503">
              <a:lnSpc>
                <a:spcPct val="87000"/>
              </a:lnSpc>
              <a:spcBef>
                <a:spcPts val="1187"/>
              </a:spcBef>
              <a:buClr>
                <a:srgbClr val="7F7F7F"/>
              </a:buClr>
              <a:buSzPts val="1800"/>
              <a:buFont typeface="Arial"/>
              <a:buChar char="•"/>
            </a:pPr>
            <a:r>
              <a:rPr lang="en-US" sz="2646" dirty="0">
                <a:latin typeface="Roboto" panose="02000000000000000000" pitchFamily="2" charset="0"/>
                <a:ea typeface="Roboto" panose="02000000000000000000" pitchFamily="2" charset="0"/>
                <a:cs typeface="Calibri"/>
                <a:sym typeface="Calibri"/>
              </a:rPr>
              <a:t>Impact on systems - damages to infrastructure or means of communication, disruption of social cohesion, markets, services, etc. </a:t>
            </a:r>
            <a:endParaRPr lang="en-US" sz="2646" dirty="0">
              <a:latin typeface="Roboto" panose="02000000000000000000" pitchFamily="2" charset="0"/>
              <a:ea typeface="Roboto" panose="02000000000000000000" pitchFamily="2" charset="0"/>
            </a:endParaRPr>
          </a:p>
          <a:p>
            <a:pPr marL="835316" lvl="1" indent="-337503">
              <a:lnSpc>
                <a:spcPct val="87000"/>
              </a:lnSpc>
              <a:spcBef>
                <a:spcPts val="1187"/>
              </a:spcBef>
              <a:buClr>
                <a:srgbClr val="7F7F7F"/>
              </a:buClr>
              <a:buSzPts val="1800"/>
              <a:buFont typeface="Arial"/>
              <a:buChar char="•"/>
            </a:pPr>
            <a:r>
              <a:rPr lang="en-US" sz="2646" dirty="0">
                <a:latin typeface="Roboto" panose="02000000000000000000" pitchFamily="2" charset="0"/>
                <a:ea typeface="Roboto" panose="02000000000000000000" pitchFamily="2" charset="0"/>
                <a:cs typeface="Calibri"/>
                <a:sym typeface="Calibri"/>
              </a:rPr>
              <a:t>Impact on humanitarian access -obstacles or challenges for People in Need to access relief actors, for relief actors to access People in Need and other physical constraints.</a:t>
            </a:r>
            <a:endParaRPr lang="en-US" sz="2646" dirty="0">
              <a:latin typeface="Roboto" panose="02000000000000000000" pitchFamily="2" charset="0"/>
              <a:ea typeface="Roboto" panose="02000000000000000000" pitchFamily="2" charset="0"/>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a:t>
            </a:r>
            <a:r>
              <a:rPr lang="en-GB" sz="1200" b="1" kern="1200" dirty="0">
                <a:solidFill>
                  <a:schemeClr val="tx1"/>
                </a:solidFill>
                <a:effectLst/>
                <a:latin typeface="+mn-lt"/>
                <a:ea typeface="+mn-ea"/>
                <a:cs typeface="+mn-cs"/>
              </a:rPr>
              <a:t>fourth pillar </a:t>
            </a:r>
            <a:r>
              <a:rPr lang="en-GB" sz="1200" kern="1200" dirty="0">
                <a:solidFill>
                  <a:schemeClr val="tx1"/>
                </a:solidFill>
                <a:effectLst/>
                <a:latin typeface="+mn-lt"/>
                <a:ea typeface="+mn-ea"/>
                <a:cs typeface="+mn-cs"/>
              </a:rPr>
              <a:t>- the Humanitarian Conditions  </a:t>
            </a:r>
            <a:r>
              <a:rPr lang="en-US" dirty="0"/>
              <a:t>Pillar - is where the consequences of the shock/event’s impact on people are identified in terms of magnitude and analyzed in terms of severity. The severity of Humanitarian Conditions is estimated by taking into account three humanitarian consequences (</a:t>
            </a:r>
            <a:r>
              <a:rPr lang="en-US" dirty="0" err="1"/>
              <a:t>subpillars</a:t>
            </a:r>
            <a:r>
              <a:rPr lang="en-US" dirty="0"/>
              <a:t>, in the JIAF):</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t>
            </a:r>
            <a:r>
              <a:rPr lang="en-GB" sz="1200" b="1" kern="1200" dirty="0">
                <a:solidFill>
                  <a:schemeClr val="tx1"/>
                </a:solidFill>
                <a:effectLst/>
                <a:latin typeface="+mn-lt"/>
                <a:ea typeface="+mn-ea"/>
                <a:cs typeface="+mn-cs"/>
              </a:rPr>
              <a:t>fifth pillar </a:t>
            </a:r>
            <a:r>
              <a:rPr lang="en-GB" sz="1200" kern="1200" dirty="0">
                <a:solidFill>
                  <a:schemeClr val="tx1"/>
                </a:solidFill>
                <a:effectLst/>
                <a:latin typeface="+mn-lt"/>
                <a:ea typeface="+mn-ea"/>
                <a:cs typeface="+mn-cs"/>
              </a:rPr>
              <a:t>applies a forward-looking lens, to </a:t>
            </a:r>
            <a:r>
              <a:rPr lang="en-GB" sz="1200" b="1" kern="1200" dirty="0">
                <a:solidFill>
                  <a:schemeClr val="tx1"/>
                </a:solidFill>
                <a:effectLst/>
                <a:latin typeface="+mn-lt"/>
                <a:ea typeface="+mn-ea"/>
                <a:cs typeface="+mn-cs"/>
              </a:rPr>
              <a:t>project</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needs based on the most likely evolution of the crisis </a:t>
            </a:r>
            <a:r>
              <a:rPr lang="en-GB" sz="1200" kern="1200" dirty="0">
                <a:solidFill>
                  <a:schemeClr val="tx1"/>
                </a:solidFill>
                <a:effectLst/>
                <a:latin typeface="+mn-lt"/>
                <a:ea typeface="+mn-ea"/>
                <a:cs typeface="+mn-cs"/>
              </a:rPr>
              <a:t>during the planning period. This forecasting will also include projecting how needs may change in the absence of assistance that is currently being provided. </a:t>
            </a:r>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10</a:t>
            </a:fld>
            <a:endParaRPr lang="en-US"/>
          </a:p>
        </p:txBody>
      </p:sp>
    </p:spTree>
    <p:extLst>
      <p:ext uri="{BB962C8B-B14F-4D97-AF65-F5344CB8AC3E}">
        <p14:creationId xmlns:p14="http://schemas.microsoft.com/office/powerpoint/2010/main" val="1743692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5D2E-0CEF-4A22-9185-6619A168D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FE943D-91A0-4A49-854B-E5C8A1296E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DD59AD-8CF9-4E36-9A41-9CF26BA271DE}"/>
              </a:ext>
            </a:extLst>
          </p:cNvPr>
          <p:cNvSpPr>
            <a:spLocks noGrp="1"/>
          </p:cNvSpPr>
          <p:nvPr>
            <p:ph type="dt" sz="half" idx="10"/>
          </p:nvPr>
        </p:nvSpPr>
        <p:spPr/>
        <p:txBody>
          <a:bodyPr/>
          <a:lstStyle/>
          <a:p>
            <a:fld id="{7D8872C5-63BD-4349-BD2D-6472E6A94718}" type="datetimeFigureOut">
              <a:rPr lang="en-US" smtClean="0"/>
              <a:t>14/06/2021</a:t>
            </a:fld>
            <a:endParaRPr lang="en-US"/>
          </a:p>
        </p:txBody>
      </p:sp>
      <p:sp>
        <p:nvSpPr>
          <p:cNvPr id="5" name="Footer Placeholder 4">
            <a:extLst>
              <a:ext uri="{FF2B5EF4-FFF2-40B4-BE49-F238E27FC236}">
                <a16:creationId xmlns:a16="http://schemas.microsoft.com/office/drawing/2014/main" id="{C3258E0F-8BA5-4791-A856-EEF07EBA6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C4E15-0595-41C3-B9CA-4832C0019445}"/>
              </a:ext>
            </a:extLst>
          </p:cNvPr>
          <p:cNvSpPr>
            <a:spLocks noGrp="1"/>
          </p:cNvSpPr>
          <p:nvPr>
            <p:ph type="sldNum" sz="quarter" idx="12"/>
          </p:nvPr>
        </p:nvSpPr>
        <p:spPr/>
        <p:txBody>
          <a:bodyPr/>
          <a:lstStyle/>
          <a:p>
            <a:fld id="{0AA8B448-2D84-4227-AFB5-EC40CAFAA5E5}" type="slidenum">
              <a:rPr lang="en-US" smtClean="0"/>
              <a:t>‹#›</a:t>
            </a:fld>
            <a:endParaRPr lang="en-US"/>
          </a:p>
        </p:txBody>
      </p:sp>
    </p:spTree>
    <p:extLst>
      <p:ext uri="{BB962C8B-B14F-4D97-AF65-F5344CB8AC3E}">
        <p14:creationId xmlns:p14="http://schemas.microsoft.com/office/powerpoint/2010/main" val="3172949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359E-7196-4EBF-8E96-F3BD567044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3AE397-A93D-4738-B834-58E5EE6FDE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70F57F-92AB-4EE2-A1B2-1BA198CCB686}"/>
              </a:ext>
            </a:extLst>
          </p:cNvPr>
          <p:cNvSpPr>
            <a:spLocks noGrp="1"/>
          </p:cNvSpPr>
          <p:nvPr>
            <p:ph type="dt" sz="half" idx="10"/>
          </p:nvPr>
        </p:nvSpPr>
        <p:spPr/>
        <p:txBody>
          <a:bodyPr/>
          <a:lstStyle/>
          <a:p>
            <a:fld id="{7D8872C5-63BD-4349-BD2D-6472E6A94718}" type="datetimeFigureOut">
              <a:rPr lang="en-US" smtClean="0"/>
              <a:t>14/06/2021</a:t>
            </a:fld>
            <a:endParaRPr lang="en-US"/>
          </a:p>
        </p:txBody>
      </p:sp>
      <p:sp>
        <p:nvSpPr>
          <p:cNvPr id="5" name="Footer Placeholder 4">
            <a:extLst>
              <a:ext uri="{FF2B5EF4-FFF2-40B4-BE49-F238E27FC236}">
                <a16:creationId xmlns:a16="http://schemas.microsoft.com/office/drawing/2014/main" id="{4BF5B0F0-57DB-4B81-84FE-0BF603BA4B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23817F-90AD-4E92-91EB-47DEA3992A81}"/>
              </a:ext>
            </a:extLst>
          </p:cNvPr>
          <p:cNvSpPr>
            <a:spLocks noGrp="1"/>
          </p:cNvSpPr>
          <p:nvPr>
            <p:ph type="sldNum" sz="quarter" idx="12"/>
          </p:nvPr>
        </p:nvSpPr>
        <p:spPr/>
        <p:txBody>
          <a:bodyPr/>
          <a:lstStyle/>
          <a:p>
            <a:fld id="{0AA8B448-2D84-4227-AFB5-EC40CAFAA5E5}" type="slidenum">
              <a:rPr lang="en-US" smtClean="0"/>
              <a:t>‹#›</a:t>
            </a:fld>
            <a:endParaRPr lang="en-US"/>
          </a:p>
        </p:txBody>
      </p:sp>
    </p:spTree>
    <p:extLst>
      <p:ext uri="{BB962C8B-B14F-4D97-AF65-F5344CB8AC3E}">
        <p14:creationId xmlns:p14="http://schemas.microsoft.com/office/powerpoint/2010/main" val="2266283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E36E84-DDAF-4F48-81E4-EF4C26FDDD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408010-C0CD-49BC-84FE-518D4F1F7A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168AC-955E-47ED-B413-BED3B2236160}"/>
              </a:ext>
            </a:extLst>
          </p:cNvPr>
          <p:cNvSpPr>
            <a:spLocks noGrp="1"/>
          </p:cNvSpPr>
          <p:nvPr>
            <p:ph type="dt" sz="half" idx="10"/>
          </p:nvPr>
        </p:nvSpPr>
        <p:spPr/>
        <p:txBody>
          <a:bodyPr/>
          <a:lstStyle/>
          <a:p>
            <a:fld id="{7D8872C5-63BD-4349-BD2D-6472E6A94718}" type="datetimeFigureOut">
              <a:rPr lang="en-US" smtClean="0"/>
              <a:t>14/06/2021</a:t>
            </a:fld>
            <a:endParaRPr lang="en-US"/>
          </a:p>
        </p:txBody>
      </p:sp>
      <p:sp>
        <p:nvSpPr>
          <p:cNvPr id="5" name="Footer Placeholder 4">
            <a:extLst>
              <a:ext uri="{FF2B5EF4-FFF2-40B4-BE49-F238E27FC236}">
                <a16:creationId xmlns:a16="http://schemas.microsoft.com/office/drawing/2014/main" id="{2EC26EE3-C85A-40D7-A6C0-27AFCDBB8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8A28E9-4F7D-471C-B6A8-4CE8148ECF26}"/>
              </a:ext>
            </a:extLst>
          </p:cNvPr>
          <p:cNvSpPr>
            <a:spLocks noGrp="1"/>
          </p:cNvSpPr>
          <p:nvPr>
            <p:ph type="sldNum" sz="quarter" idx="12"/>
          </p:nvPr>
        </p:nvSpPr>
        <p:spPr/>
        <p:txBody>
          <a:bodyPr/>
          <a:lstStyle/>
          <a:p>
            <a:fld id="{0AA8B448-2D84-4227-AFB5-EC40CAFAA5E5}" type="slidenum">
              <a:rPr lang="en-US" smtClean="0"/>
              <a:t>‹#›</a:t>
            </a:fld>
            <a:endParaRPr lang="en-US"/>
          </a:p>
        </p:txBody>
      </p:sp>
    </p:spTree>
    <p:extLst>
      <p:ext uri="{BB962C8B-B14F-4D97-AF65-F5344CB8AC3E}">
        <p14:creationId xmlns:p14="http://schemas.microsoft.com/office/powerpoint/2010/main" val="3713076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80A4BC-00C6-F545-BFA4-497EA8935125}"/>
              </a:ext>
            </a:extLst>
          </p:cNvPr>
          <p:cNvSpPr/>
          <p:nvPr userDrawn="1"/>
        </p:nvSpPr>
        <p:spPr>
          <a:xfrm>
            <a:off x="0" y="6273225"/>
            <a:ext cx="1219200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C3073D7-76B5-F641-B73A-7DFC9C4EBB1A}"/>
              </a:ext>
            </a:extLst>
          </p:cNvPr>
          <p:cNvSpPr/>
          <p:nvPr userDrawn="1"/>
        </p:nvSpPr>
        <p:spPr>
          <a:xfrm>
            <a:off x="0" y="0"/>
            <a:ext cx="5470725" cy="5195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DF8C6A01-1ABC-6647-99F1-61D561D2C89F}"/>
              </a:ext>
            </a:extLst>
          </p:cNvPr>
          <p:cNvSpPr>
            <a:spLocks noGrp="1"/>
          </p:cNvSpPr>
          <p:nvPr>
            <p:ph type="title"/>
          </p:nvPr>
        </p:nvSpPr>
        <p:spPr>
          <a:xfrm>
            <a:off x="667512" y="1532901"/>
            <a:ext cx="4087368" cy="2291487"/>
          </a:xfrm>
        </p:spPr>
        <p:txBody>
          <a:bodyPr anchor="t">
            <a:normAutofit/>
          </a:bodyPr>
          <a:lstStyle>
            <a:lvl1pPr>
              <a:defRPr sz="4000" b="0" i="0">
                <a:solidFill>
                  <a:srgbClr val="134373"/>
                </a:solidFill>
                <a:latin typeface="Roboto Slab" pitchFamily="2" charset="0"/>
                <a:ea typeface="Roboto Slab" pitchFamily="2" charset="0"/>
              </a:defRPr>
            </a:lvl1pPr>
          </a:lstStyle>
          <a:p>
            <a:r>
              <a:rPr lang="en-GB" dirty="0"/>
              <a:t>Click to edit Master title style</a:t>
            </a:r>
            <a:endParaRPr lang="en-US" dirty="0"/>
          </a:p>
        </p:txBody>
      </p:sp>
      <p:cxnSp>
        <p:nvCxnSpPr>
          <p:cNvPr id="17" name="Straight Connector 16">
            <a:extLst>
              <a:ext uri="{FF2B5EF4-FFF2-40B4-BE49-F238E27FC236}">
                <a16:creationId xmlns:a16="http://schemas.microsoft.com/office/drawing/2014/main" id="{0CCA3774-27B8-044E-9665-900DD14CD276}"/>
              </a:ext>
            </a:extLst>
          </p:cNvPr>
          <p:cNvCxnSpPr>
            <a:cxnSpLocks/>
          </p:cNvCxnSpPr>
          <p:nvPr userDrawn="1"/>
        </p:nvCxnSpPr>
        <p:spPr>
          <a:xfrm>
            <a:off x="667512" y="4042745"/>
            <a:ext cx="4087368" cy="8047"/>
          </a:xfrm>
          <a:prstGeom prst="line">
            <a:avLst/>
          </a:prstGeom>
          <a:ln w="28575">
            <a:solidFill>
              <a:srgbClr val="408FDF"/>
            </a:solidFill>
          </a:ln>
        </p:spPr>
        <p:style>
          <a:lnRef idx="3">
            <a:schemeClr val="accent4"/>
          </a:lnRef>
          <a:fillRef idx="0">
            <a:schemeClr val="accent4"/>
          </a:fillRef>
          <a:effectRef idx="2">
            <a:schemeClr val="accent4"/>
          </a:effectRef>
          <a:fontRef idx="minor">
            <a:schemeClr val="tx1"/>
          </a:fontRef>
        </p:style>
      </p:cxnSp>
      <p:sp>
        <p:nvSpPr>
          <p:cNvPr id="20" name="Text Placeholder 2">
            <a:extLst>
              <a:ext uri="{FF2B5EF4-FFF2-40B4-BE49-F238E27FC236}">
                <a16:creationId xmlns:a16="http://schemas.microsoft.com/office/drawing/2014/main" id="{95C87E08-BEC0-814F-ACD0-4C13E5552E23}"/>
              </a:ext>
            </a:extLst>
          </p:cNvPr>
          <p:cNvSpPr>
            <a:spLocks noGrp="1"/>
          </p:cNvSpPr>
          <p:nvPr>
            <p:ph type="body" idx="1" hasCustomPrompt="1"/>
          </p:nvPr>
        </p:nvSpPr>
        <p:spPr>
          <a:xfrm>
            <a:off x="667512" y="4378469"/>
            <a:ext cx="4087368" cy="661588"/>
          </a:xfrm>
        </p:spPr>
        <p:txBody>
          <a:bodyPr>
            <a:normAutofit/>
          </a:bodyPr>
          <a:lstStyle>
            <a:lvl1pPr marL="0" indent="0">
              <a:buNone/>
              <a:defRPr sz="1600">
                <a:solidFill>
                  <a:srgbClr val="134373"/>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22" name="Picture 21" descr="Text&#10;&#10;Description automatically generated with medium confidence">
            <a:extLst>
              <a:ext uri="{FF2B5EF4-FFF2-40B4-BE49-F238E27FC236}">
                <a16:creationId xmlns:a16="http://schemas.microsoft.com/office/drawing/2014/main" id="{043FA71B-9000-2E45-AA33-EE2884580A49}"/>
              </a:ext>
            </a:extLst>
          </p:cNvPr>
          <p:cNvPicPr>
            <a:picLocks noChangeAspect="1"/>
          </p:cNvPicPr>
          <p:nvPr userDrawn="1"/>
        </p:nvPicPr>
        <p:blipFill>
          <a:blip r:embed="rId3"/>
          <a:stretch>
            <a:fillRect/>
          </a:stretch>
        </p:blipFill>
        <p:spPr>
          <a:xfrm>
            <a:off x="667512" y="842875"/>
            <a:ext cx="1428407" cy="471669"/>
          </a:xfrm>
          <a:prstGeom prst="rect">
            <a:avLst/>
          </a:prstGeom>
        </p:spPr>
      </p:pic>
    </p:spTree>
    <p:extLst>
      <p:ext uri="{BB962C8B-B14F-4D97-AF65-F5344CB8AC3E}">
        <p14:creationId xmlns:p14="http://schemas.microsoft.com/office/powerpoint/2010/main" val="3941093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D39A8F-E982-8F43-93BD-7B6CB9D505EA}"/>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E282FCF-400B-FA44-9D1E-8991BB75B173}"/>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dirty="0">
              <a:solidFill>
                <a:schemeClr val="bg1"/>
              </a:solidFill>
              <a:latin typeface="Roboto Slab Light" pitchFamily="2" charset="0"/>
              <a:ea typeface="Roboto Slab Light" pitchFamily="2" charset="0"/>
            </a:endParaRPr>
          </a:p>
        </p:txBody>
      </p:sp>
      <p:pic>
        <p:nvPicPr>
          <p:cNvPr id="9" name="Picture 8" descr="Text&#10;&#10;Description automatically generated with medium confidence">
            <a:extLst>
              <a:ext uri="{FF2B5EF4-FFF2-40B4-BE49-F238E27FC236}">
                <a16:creationId xmlns:a16="http://schemas.microsoft.com/office/drawing/2014/main" id="{9EA2E374-9C53-A241-B6D1-B68A2531A247}"/>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0" name="Straight Connector 9">
            <a:extLst>
              <a:ext uri="{FF2B5EF4-FFF2-40B4-BE49-F238E27FC236}">
                <a16:creationId xmlns:a16="http://schemas.microsoft.com/office/drawing/2014/main" id="{3E244212-F2AC-9E4B-9E6E-3843DC8F4F7D}"/>
              </a:ext>
            </a:extLst>
          </p:cNvPr>
          <p:cNvCxnSpPr>
            <a:cxnSpLocks/>
          </p:cNvCxnSpPr>
          <p:nvPr userDrawn="1"/>
        </p:nvCxnSpPr>
        <p:spPr>
          <a:xfrm>
            <a:off x="311529"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E436DCC-7E4E-A941-8ADC-DE71B6E0B489}"/>
              </a:ext>
            </a:extLst>
          </p:cNvPr>
          <p:cNvSpPr txBox="1"/>
          <p:nvPr userDrawn="1"/>
        </p:nvSpPr>
        <p:spPr>
          <a:xfrm rot="16200000">
            <a:off x="30523" y="709785"/>
            <a:ext cx="562008" cy="246221"/>
          </a:xfrm>
          <a:prstGeom prst="rect">
            <a:avLst/>
          </a:prstGeom>
          <a:noFill/>
        </p:spPr>
        <p:txBody>
          <a:bodyPr wrap="square" rtlCol="0">
            <a:spAutoFit/>
          </a:bodyPr>
          <a:lstStyle/>
          <a:p>
            <a:pPr algn="r"/>
            <a:r>
              <a:rPr lang="en-US" sz="1000" dirty="0">
                <a:solidFill>
                  <a:srgbClr val="134373"/>
                </a:solidFill>
                <a:latin typeface="Roboto Slab" pitchFamily="2" charset="0"/>
                <a:ea typeface="Roboto Slab" pitchFamily="2" charset="0"/>
              </a:rPr>
              <a:t>JIAF</a:t>
            </a:r>
            <a:endParaRPr lang="en-US" sz="1200" dirty="0">
              <a:solidFill>
                <a:srgbClr val="134373"/>
              </a:solidFill>
              <a:latin typeface="Roboto Slab" pitchFamily="2" charset="0"/>
              <a:ea typeface="Roboto Slab" pitchFamily="2" charset="0"/>
            </a:endParaRPr>
          </a:p>
        </p:txBody>
      </p:sp>
    </p:spTree>
    <p:extLst>
      <p:ext uri="{BB962C8B-B14F-4D97-AF65-F5344CB8AC3E}">
        <p14:creationId xmlns:p14="http://schemas.microsoft.com/office/powerpoint/2010/main" val="2001713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86CE6A-959E-FA4D-AAAB-47F7CAD12F83}"/>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E15CE89-C81E-9B4C-8822-7FE6E13E8EA0}"/>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dirty="0">
              <a:solidFill>
                <a:schemeClr val="bg1"/>
              </a:solidFill>
              <a:latin typeface="Roboto Slab Light" pitchFamily="2" charset="0"/>
              <a:ea typeface="Roboto Slab Light" pitchFamily="2" charset="0"/>
            </a:endParaRPr>
          </a:p>
        </p:txBody>
      </p:sp>
      <p:pic>
        <p:nvPicPr>
          <p:cNvPr id="12" name="Picture 11" descr="Text&#10;&#10;Description automatically generated with medium confidence">
            <a:extLst>
              <a:ext uri="{FF2B5EF4-FFF2-40B4-BE49-F238E27FC236}">
                <a16:creationId xmlns:a16="http://schemas.microsoft.com/office/drawing/2014/main" id="{15D71026-F120-F149-A73B-EE8782B13097}"/>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3" name="Straight Connector 12">
            <a:extLst>
              <a:ext uri="{FF2B5EF4-FFF2-40B4-BE49-F238E27FC236}">
                <a16:creationId xmlns:a16="http://schemas.microsoft.com/office/drawing/2014/main" id="{75E1D02F-1A81-3444-B010-95C258573948}"/>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E99B74-A134-4E48-BB37-2E36EDB7B1DA}"/>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dirty="0">
                <a:solidFill>
                  <a:srgbClr val="134373"/>
                </a:solidFill>
                <a:latin typeface="Roboto Slab Light" pitchFamily="2" charset="0"/>
                <a:ea typeface="Roboto Slab Light" pitchFamily="2" charset="0"/>
              </a:rPr>
              <a:t>Joint Intersectoral Analysis Framework</a:t>
            </a:r>
            <a:endParaRPr lang="en-US" sz="1200" dirty="0">
              <a:solidFill>
                <a:srgbClr val="134373"/>
              </a:solidFill>
              <a:latin typeface="Roboto Slab Light" pitchFamily="2" charset="0"/>
              <a:ea typeface="Roboto Slab Light" pitchFamily="2" charset="0"/>
            </a:endParaRPr>
          </a:p>
        </p:txBody>
      </p:sp>
      <p:sp>
        <p:nvSpPr>
          <p:cNvPr id="15" name="Rectangle 14">
            <a:extLst>
              <a:ext uri="{FF2B5EF4-FFF2-40B4-BE49-F238E27FC236}">
                <a16:creationId xmlns:a16="http://schemas.microsoft.com/office/drawing/2014/main" id="{FDC8714B-471C-4E4C-B40F-925038C4F3CF}"/>
              </a:ext>
            </a:extLst>
          </p:cNvPr>
          <p:cNvSpPr/>
          <p:nvPr userDrawn="1"/>
        </p:nvSpPr>
        <p:spPr>
          <a:xfrm>
            <a:off x="0" y="0"/>
            <a:ext cx="2353431" cy="2046197"/>
          </a:xfrm>
          <a:prstGeom prst="rect">
            <a:avLst/>
          </a:prstGeom>
          <a:solidFill>
            <a:srgbClr val="134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6DEE5AA-6A47-164C-A7EF-0E9034502F5F}"/>
              </a:ext>
            </a:extLst>
          </p:cNvPr>
          <p:cNvSpPr>
            <a:spLocks noGrp="1"/>
          </p:cNvSpPr>
          <p:nvPr>
            <p:ph type="title"/>
          </p:nvPr>
        </p:nvSpPr>
        <p:spPr>
          <a:xfrm>
            <a:off x="341119" y="365125"/>
            <a:ext cx="1652273" cy="1325563"/>
          </a:xfrm>
        </p:spPr>
        <p:txBody>
          <a:bodyPr anchor="ctr"/>
          <a:lstStyle>
            <a:lvl1pPr>
              <a:defRPr sz="2000" b="0" i="0">
                <a:solidFill>
                  <a:schemeClr val="bg1"/>
                </a:solidFill>
                <a:latin typeface="Roboto Slab" pitchFamily="2" charset="0"/>
                <a:ea typeface="Roboto Slab" pitchFamily="2" charset="0"/>
              </a:defRPr>
            </a:lvl1pPr>
          </a:lstStyle>
          <a:p>
            <a:r>
              <a:rPr lang="en-GB" dirty="0"/>
              <a:t>Click to edit Master title style</a:t>
            </a:r>
            <a:endParaRPr lang="en-US" dirty="0"/>
          </a:p>
        </p:txBody>
      </p:sp>
    </p:spTree>
    <p:extLst>
      <p:ext uri="{BB962C8B-B14F-4D97-AF65-F5344CB8AC3E}">
        <p14:creationId xmlns:p14="http://schemas.microsoft.com/office/powerpoint/2010/main" val="1151276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E3DAF06-0770-D04F-B35F-6F49D8DB9BC6}"/>
              </a:ext>
            </a:extLst>
          </p:cNvPr>
          <p:cNvCxnSpPr>
            <a:cxnSpLocks/>
          </p:cNvCxnSpPr>
          <p:nvPr userDrawn="1"/>
        </p:nvCxnSpPr>
        <p:spPr>
          <a:xfrm>
            <a:off x="11850880" y="0"/>
            <a:ext cx="0" cy="5102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FAF149C-9A78-CF47-9FF7-4BFE05389C16}"/>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dirty="0">
                <a:solidFill>
                  <a:schemeClr val="bg1"/>
                </a:solidFill>
                <a:latin typeface="Roboto Slab Light" pitchFamily="2" charset="0"/>
                <a:ea typeface="Roboto Slab Light" pitchFamily="2" charset="0"/>
              </a:rPr>
              <a:t>Joint Intersectoral Analysis Framework</a:t>
            </a:r>
            <a:endParaRPr lang="en-US" sz="1200" dirty="0">
              <a:solidFill>
                <a:schemeClr val="bg1"/>
              </a:solidFill>
              <a:latin typeface="Roboto Slab Light" pitchFamily="2" charset="0"/>
              <a:ea typeface="Roboto Slab Light" pitchFamily="2" charset="0"/>
            </a:endParaRPr>
          </a:p>
        </p:txBody>
      </p:sp>
      <p:pic>
        <p:nvPicPr>
          <p:cNvPr id="10" name="Picture 9">
            <a:extLst>
              <a:ext uri="{FF2B5EF4-FFF2-40B4-BE49-F238E27FC236}">
                <a16:creationId xmlns:a16="http://schemas.microsoft.com/office/drawing/2014/main" id="{AC97A9A4-ED7D-E34D-AD70-EE773F1DDFD2}"/>
              </a:ext>
            </a:extLst>
          </p:cNvPr>
          <p:cNvPicPr>
            <a:picLocks noChangeAspect="1"/>
          </p:cNvPicPr>
          <p:nvPr userDrawn="1"/>
        </p:nvPicPr>
        <p:blipFill>
          <a:blip r:embed="rId3"/>
          <a:stretch>
            <a:fillRect/>
          </a:stretch>
        </p:blipFill>
        <p:spPr>
          <a:xfrm>
            <a:off x="5047116" y="2381490"/>
            <a:ext cx="2097767" cy="662244"/>
          </a:xfrm>
          <a:prstGeom prst="rect">
            <a:avLst/>
          </a:prstGeom>
        </p:spPr>
      </p:pic>
      <p:sp>
        <p:nvSpPr>
          <p:cNvPr id="11" name="Title 1">
            <a:extLst>
              <a:ext uri="{FF2B5EF4-FFF2-40B4-BE49-F238E27FC236}">
                <a16:creationId xmlns:a16="http://schemas.microsoft.com/office/drawing/2014/main" id="{E3F0306A-83D4-FB43-B2EC-C44FF7C75292}"/>
              </a:ext>
            </a:extLst>
          </p:cNvPr>
          <p:cNvSpPr>
            <a:spLocks noGrp="1"/>
          </p:cNvSpPr>
          <p:nvPr>
            <p:ph type="title" hasCustomPrompt="1"/>
          </p:nvPr>
        </p:nvSpPr>
        <p:spPr>
          <a:xfrm>
            <a:off x="4177218" y="5715000"/>
            <a:ext cx="3837561" cy="840296"/>
          </a:xfrm>
        </p:spPr>
        <p:txBody>
          <a:bodyPr anchor="ctr"/>
          <a:lstStyle>
            <a:lvl1pPr algn="ctr">
              <a:defRPr sz="2000" b="0" i="0" spc="300">
                <a:solidFill>
                  <a:srgbClr val="134373"/>
                </a:solidFill>
                <a:latin typeface="Roboto" panose="02000000000000000000" pitchFamily="2" charset="0"/>
                <a:ea typeface="Roboto" panose="02000000000000000000" pitchFamily="2" charset="0"/>
              </a:defRPr>
            </a:lvl1pPr>
          </a:lstStyle>
          <a:p>
            <a:r>
              <a:rPr lang="en-GB" dirty="0"/>
              <a:t>CLICK TO EDIT MASTER TITLE STYLE</a:t>
            </a:r>
            <a:endParaRPr lang="en-US" dirty="0"/>
          </a:p>
        </p:txBody>
      </p:sp>
    </p:spTree>
    <p:extLst>
      <p:ext uri="{BB962C8B-B14F-4D97-AF65-F5344CB8AC3E}">
        <p14:creationId xmlns:p14="http://schemas.microsoft.com/office/powerpoint/2010/main" val="1131651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86CE6A-959E-FA4D-AAAB-47F7CAD12F83}"/>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E15CE89-C81E-9B4C-8822-7FE6E13E8EA0}"/>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dirty="0">
              <a:solidFill>
                <a:schemeClr val="bg1"/>
              </a:solidFill>
              <a:latin typeface="Roboto Slab Light" pitchFamily="2" charset="0"/>
              <a:ea typeface="Roboto Slab Light" pitchFamily="2" charset="0"/>
            </a:endParaRPr>
          </a:p>
        </p:txBody>
      </p:sp>
      <p:pic>
        <p:nvPicPr>
          <p:cNvPr id="12" name="Picture 11" descr="Text&#10;&#10;Description automatically generated with medium confidence">
            <a:extLst>
              <a:ext uri="{FF2B5EF4-FFF2-40B4-BE49-F238E27FC236}">
                <a16:creationId xmlns:a16="http://schemas.microsoft.com/office/drawing/2014/main" id="{15D71026-F120-F149-A73B-EE8782B13097}"/>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3" name="Straight Connector 12">
            <a:extLst>
              <a:ext uri="{FF2B5EF4-FFF2-40B4-BE49-F238E27FC236}">
                <a16:creationId xmlns:a16="http://schemas.microsoft.com/office/drawing/2014/main" id="{75E1D02F-1A81-3444-B010-95C258573948}"/>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E99B74-A134-4E48-BB37-2E36EDB7B1DA}"/>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dirty="0">
                <a:solidFill>
                  <a:srgbClr val="134373"/>
                </a:solidFill>
                <a:latin typeface="Roboto Slab Light" pitchFamily="2" charset="0"/>
                <a:ea typeface="Roboto Slab Light" pitchFamily="2" charset="0"/>
              </a:rPr>
              <a:t>Joint Intersectoral Analysis Framework</a:t>
            </a:r>
            <a:endParaRPr lang="en-US" sz="1200" dirty="0">
              <a:solidFill>
                <a:srgbClr val="134373"/>
              </a:solidFill>
              <a:latin typeface="Roboto Slab Light" pitchFamily="2" charset="0"/>
              <a:ea typeface="Roboto Slab Light" pitchFamily="2" charset="0"/>
            </a:endParaRPr>
          </a:p>
        </p:txBody>
      </p:sp>
    </p:spTree>
    <p:extLst>
      <p:ext uri="{BB962C8B-B14F-4D97-AF65-F5344CB8AC3E}">
        <p14:creationId xmlns:p14="http://schemas.microsoft.com/office/powerpoint/2010/main" val="3949121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E71B7-3586-44D3-9227-C959A2FFDA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5F483F-C25C-4448-9A15-A37D908DAC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DF90-C39B-4E1B-800B-48A96E21C461}"/>
              </a:ext>
            </a:extLst>
          </p:cNvPr>
          <p:cNvSpPr>
            <a:spLocks noGrp="1"/>
          </p:cNvSpPr>
          <p:nvPr>
            <p:ph type="dt" sz="half" idx="10"/>
          </p:nvPr>
        </p:nvSpPr>
        <p:spPr/>
        <p:txBody>
          <a:bodyPr/>
          <a:lstStyle/>
          <a:p>
            <a:fld id="{7D8872C5-63BD-4349-BD2D-6472E6A94718}" type="datetimeFigureOut">
              <a:rPr lang="en-US" smtClean="0"/>
              <a:t>14/06/2021</a:t>
            </a:fld>
            <a:endParaRPr lang="en-US"/>
          </a:p>
        </p:txBody>
      </p:sp>
      <p:sp>
        <p:nvSpPr>
          <p:cNvPr id="5" name="Footer Placeholder 4">
            <a:extLst>
              <a:ext uri="{FF2B5EF4-FFF2-40B4-BE49-F238E27FC236}">
                <a16:creationId xmlns:a16="http://schemas.microsoft.com/office/drawing/2014/main" id="{DB377D7B-F27B-454D-A76F-4CBF8FFB2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0490F-F7BE-424E-B217-A499A6580AD1}"/>
              </a:ext>
            </a:extLst>
          </p:cNvPr>
          <p:cNvSpPr>
            <a:spLocks noGrp="1"/>
          </p:cNvSpPr>
          <p:nvPr>
            <p:ph type="sldNum" sz="quarter" idx="12"/>
          </p:nvPr>
        </p:nvSpPr>
        <p:spPr/>
        <p:txBody>
          <a:bodyPr/>
          <a:lstStyle/>
          <a:p>
            <a:fld id="{0AA8B448-2D84-4227-AFB5-EC40CAFAA5E5}" type="slidenum">
              <a:rPr lang="en-US" smtClean="0"/>
              <a:t>‹#›</a:t>
            </a:fld>
            <a:endParaRPr lang="en-US"/>
          </a:p>
        </p:txBody>
      </p:sp>
    </p:spTree>
    <p:extLst>
      <p:ext uri="{BB962C8B-B14F-4D97-AF65-F5344CB8AC3E}">
        <p14:creationId xmlns:p14="http://schemas.microsoft.com/office/powerpoint/2010/main" val="203070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7CE99-1B8F-4A6F-846E-E6175362F3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C3C44A-4601-443D-A534-46AD63E34E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8F3C8B-2CEF-4C0A-8939-0EA2238E8D3C}"/>
              </a:ext>
            </a:extLst>
          </p:cNvPr>
          <p:cNvSpPr>
            <a:spLocks noGrp="1"/>
          </p:cNvSpPr>
          <p:nvPr>
            <p:ph type="dt" sz="half" idx="10"/>
          </p:nvPr>
        </p:nvSpPr>
        <p:spPr/>
        <p:txBody>
          <a:bodyPr/>
          <a:lstStyle/>
          <a:p>
            <a:fld id="{7D8872C5-63BD-4349-BD2D-6472E6A94718}" type="datetimeFigureOut">
              <a:rPr lang="en-US" smtClean="0"/>
              <a:t>14/06/2021</a:t>
            </a:fld>
            <a:endParaRPr lang="en-US"/>
          </a:p>
        </p:txBody>
      </p:sp>
      <p:sp>
        <p:nvSpPr>
          <p:cNvPr id="5" name="Footer Placeholder 4">
            <a:extLst>
              <a:ext uri="{FF2B5EF4-FFF2-40B4-BE49-F238E27FC236}">
                <a16:creationId xmlns:a16="http://schemas.microsoft.com/office/drawing/2014/main" id="{9436E0C7-2825-4D56-93BC-1E1090F63A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E27E1-6E19-4DB0-BAB8-3889583B96EF}"/>
              </a:ext>
            </a:extLst>
          </p:cNvPr>
          <p:cNvSpPr>
            <a:spLocks noGrp="1"/>
          </p:cNvSpPr>
          <p:nvPr>
            <p:ph type="sldNum" sz="quarter" idx="12"/>
          </p:nvPr>
        </p:nvSpPr>
        <p:spPr/>
        <p:txBody>
          <a:bodyPr/>
          <a:lstStyle/>
          <a:p>
            <a:fld id="{0AA8B448-2D84-4227-AFB5-EC40CAFAA5E5}" type="slidenum">
              <a:rPr lang="en-US" smtClean="0"/>
              <a:t>‹#›</a:t>
            </a:fld>
            <a:endParaRPr lang="en-US"/>
          </a:p>
        </p:txBody>
      </p:sp>
    </p:spTree>
    <p:extLst>
      <p:ext uri="{BB962C8B-B14F-4D97-AF65-F5344CB8AC3E}">
        <p14:creationId xmlns:p14="http://schemas.microsoft.com/office/powerpoint/2010/main" val="2088988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F39B3-9EA6-4FCD-952A-5841DAD991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041C9A-0E0E-4871-A816-3DF4DC7256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268A1-82BC-4E3C-8892-3F6756205A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1DA4A0-CA88-4A7E-9D98-38C9035121E1}"/>
              </a:ext>
            </a:extLst>
          </p:cNvPr>
          <p:cNvSpPr>
            <a:spLocks noGrp="1"/>
          </p:cNvSpPr>
          <p:nvPr>
            <p:ph type="dt" sz="half" idx="10"/>
          </p:nvPr>
        </p:nvSpPr>
        <p:spPr/>
        <p:txBody>
          <a:bodyPr/>
          <a:lstStyle/>
          <a:p>
            <a:fld id="{7D8872C5-63BD-4349-BD2D-6472E6A94718}" type="datetimeFigureOut">
              <a:rPr lang="en-US" smtClean="0"/>
              <a:t>14/06/2021</a:t>
            </a:fld>
            <a:endParaRPr lang="en-US"/>
          </a:p>
        </p:txBody>
      </p:sp>
      <p:sp>
        <p:nvSpPr>
          <p:cNvPr id="6" name="Footer Placeholder 5">
            <a:extLst>
              <a:ext uri="{FF2B5EF4-FFF2-40B4-BE49-F238E27FC236}">
                <a16:creationId xmlns:a16="http://schemas.microsoft.com/office/drawing/2014/main" id="{86A58480-351D-446E-8591-223F67EB1A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2FCF91-8CF4-4084-AB1A-F539EDC71A1D}"/>
              </a:ext>
            </a:extLst>
          </p:cNvPr>
          <p:cNvSpPr>
            <a:spLocks noGrp="1"/>
          </p:cNvSpPr>
          <p:nvPr>
            <p:ph type="sldNum" sz="quarter" idx="12"/>
          </p:nvPr>
        </p:nvSpPr>
        <p:spPr/>
        <p:txBody>
          <a:bodyPr/>
          <a:lstStyle/>
          <a:p>
            <a:fld id="{0AA8B448-2D84-4227-AFB5-EC40CAFAA5E5}" type="slidenum">
              <a:rPr lang="en-US" smtClean="0"/>
              <a:t>‹#›</a:t>
            </a:fld>
            <a:endParaRPr lang="en-US"/>
          </a:p>
        </p:txBody>
      </p:sp>
    </p:spTree>
    <p:extLst>
      <p:ext uri="{BB962C8B-B14F-4D97-AF65-F5344CB8AC3E}">
        <p14:creationId xmlns:p14="http://schemas.microsoft.com/office/powerpoint/2010/main" val="263271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AF504-1B07-4D38-98BB-1446C0F5EF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4914D8-99E2-447B-A936-E0A65DD388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D3E030-6D5D-4C9D-95A5-EBAE26284D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1B4E22-830F-4EFC-812F-59BA00596A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AEC7A7-86F9-4B90-94B4-8B5B36DD44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1D7D0D-3A16-49E7-9617-8E91FEF0D9CB}"/>
              </a:ext>
            </a:extLst>
          </p:cNvPr>
          <p:cNvSpPr>
            <a:spLocks noGrp="1"/>
          </p:cNvSpPr>
          <p:nvPr>
            <p:ph type="dt" sz="half" idx="10"/>
          </p:nvPr>
        </p:nvSpPr>
        <p:spPr/>
        <p:txBody>
          <a:bodyPr/>
          <a:lstStyle/>
          <a:p>
            <a:fld id="{7D8872C5-63BD-4349-BD2D-6472E6A94718}" type="datetimeFigureOut">
              <a:rPr lang="en-US" smtClean="0"/>
              <a:t>14/06/2021</a:t>
            </a:fld>
            <a:endParaRPr lang="en-US"/>
          </a:p>
        </p:txBody>
      </p:sp>
      <p:sp>
        <p:nvSpPr>
          <p:cNvPr id="8" name="Footer Placeholder 7">
            <a:extLst>
              <a:ext uri="{FF2B5EF4-FFF2-40B4-BE49-F238E27FC236}">
                <a16:creationId xmlns:a16="http://schemas.microsoft.com/office/drawing/2014/main" id="{730A0118-A2E8-43C0-A0D3-E525C9268F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0BB541-606A-4E9E-9642-BE61D5AE194C}"/>
              </a:ext>
            </a:extLst>
          </p:cNvPr>
          <p:cNvSpPr>
            <a:spLocks noGrp="1"/>
          </p:cNvSpPr>
          <p:nvPr>
            <p:ph type="sldNum" sz="quarter" idx="12"/>
          </p:nvPr>
        </p:nvSpPr>
        <p:spPr/>
        <p:txBody>
          <a:bodyPr/>
          <a:lstStyle/>
          <a:p>
            <a:fld id="{0AA8B448-2D84-4227-AFB5-EC40CAFAA5E5}" type="slidenum">
              <a:rPr lang="en-US" smtClean="0"/>
              <a:t>‹#›</a:t>
            </a:fld>
            <a:endParaRPr lang="en-US"/>
          </a:p>
        </p:txBody>
      </p:sp>
    </p:spTree>
    <p:extLst>
      <p:ext uri="{BB962C8B-B14F-4D97-AF65-F5344CB8AC3E}">
        <p14:creationId xmlns:p14="http://schemas.microsoft.com/office/powerpoint/2010/main" val="3413458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7D85E-B6C9-42B2-84D1-2715DF47AA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2CA4A5-4958-491F-AE17-3E12EA9397D9}"/>
              </a:ext>
            </a:extLst>
          </p:cNvPr>
          <p:cNvSpPr>
            <a:spLocks noGrp="1"/>
          </p:cNvSpPr>
          <p:nvPr>
            <p:ph type="dt" sz="half" idx="10"/>
          </p:nvPr>
        </p:nvSpPr>
        <p:spPr/>
        <p:txBody>
          <a:bodyPr/>
          <a:lstStyle/>
          <a:p>
            <a:fld id="{7D8872C5-63BD-4349-BD2D-6472E6A94718}" type="datetimeFigureOut">
              <a:rPr lang="en-US" smtClean="0"/>
              <a:t>14/06/2021</a:t>
            </a:fld>
            <a:endParaRPr lang="en-US"/>
          </a:p>
        </p:txBody>
      </p:sp>
      <p:sp>
        <p:nvSpPr>
          <p:cNvPr id="4" name="Footer Placeholder 3">
            <a:extLst>
              <a:ext uri="{FF2B5EF4-FFF2-40B4-BE49-F238E27FC236}">
                <a16:creationId xmlns:a16="http://schemas.microsoft.com/office/drawing/2014/main" id="{4C09BAFF-D799-4A2C-B8FB-5643F772BF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75B787-C6C0-4FC0-A3A2-1BD4B053859A}"/>
              </a:ext>
            </a:extLst>
          </p:cNvPr>
          <p:cNvSpPr>
            <a:spLocks noGrp="1"/>
          </p:cNvSpPr>
          <p:nvPr>
            <p:ph type="sldNum" sz="quarter" idx="12"/>
          </p:nvPr>
        </p:nvSpPr>
        <p:spPr/>
        <p:txBody>
          <a:bodyPr/>
          <a:lstStyle/>
          <a:p>
            <a:fld id="{0AA8B448-2D84-4227-AFB5-EC40CAFAA5E5}" type="slidenum">
              <a:rPr lang="en-US" smtClean="0"/>
              <a:t>‹#›</a:t>
            </a:fld>
            <a:endParaRPr lang="en-US"/>
          </a:p>
        </p:txBody>
      </p:sp>
    </p:spTree>
    <p:extLst>
      <p:ext uri="{BB962C8B-B14F-4D97-AF65-F5344CB8AC3E}">
        <p14:creationId xmlns:p14="http://schemas.microsoft.com/office/powerpoint/2010/main" val="400768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1E783F-A127-4636-8D65-83F4B9FC16DE}"/>
              </a:ext>
            </a:extLst>
          </p:cNvPr>
          <p:cNvSpPr>
            <a:spLocks noGrp="1"/>
          </p:cNvSpPr>
          <p:nvPr>
            <p:ph type="dt" sz="half" idx="10"/>
          </p:nvPr>
        </p:nvSpPr>
        <p:spPr/>
        <p:txBody>
          <a:bodyPr/>
          <a:lstStyle/>
          <a:p>
            <a:fld id="{7D8872C5-63BD-4349-BD2D-6472E6A94718}" type="datetimeFigureOut">
              <a:rPr lang="en-US" smtClean="0"/>
              <a:t>14/06/2021</a:t>
            </a:fld>
            <a:endParaRPr lang="en-US"/>
          </a:p>
        </p:txBody>
      </p:sp>
      <p:sp>
        <p:nvSpPr>
          <p:cNvPr id="3" name="Footer Placeholder 2">
            <a:extLst>
              <a:ext uri="{FF2B5EF4-FFF2-40B4-BE49-F238E27FC236}">
                <a16:creationId xmlns:a16="http://schemas.microsoft.com/office/drawing/2014/main" id="{55BBBA2D-77D8-4E73-89F3-85D6B791C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016962-19DD-497C-8C5B-93F5D4AB44A6}"/>
              </a:ext>
            </a:extLst>
          </p:cNvPr>
          <p:cNvSpPr>
            <a:spLocks noGrp="1"/>
          </p:cNvSpPr>
          <p:nvPr>
            <p:ph type="sldNum" sz="quarter" idx="12"/>
          </p:nvPr>
        </p:nvSpPr>
        <p:spPr/>
        <p:txBody>
          <a:bodyPr/>
          <a:lstStyle/>
          <a:p>
            <a:fld id="{0AA8B448-2D84-4227-AFB5-EC40CAFAA5E5}" type="slidenum">
              <a:rPr lang="en-US" smtClean="0"/>
              <a:t>‹#›</a:t>
            </a:fld>
            <a:endParaRPr lang="en-US"/>
          </a:p>
        </p:txBody>
      </p:sp>
    </p:spTree>
    <p:extLst>
      <p:ext uri="{BB962C8B-B14F-4D97-AF65-F5344CB8AC3E}">
        <p14:creationId xmlns:p14="http://schemas.microsoft.com/office/powerpoint/2010/main" val="2147859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78BEF-B823-4649-8215-53876AFB5D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6E16E1-3D7F-45AA-B1F7-2E446AE20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47EAED-C22A-46D1-8E10-882B06BB19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0781E1-3AF5-4F84-9961-22D24B25946B}"/>
              </a:ext>
            </a:extLst>
          </p:cNvPr>
          <p:cNvSpPr>
            <a:spLocks noGrp="1"/>
          </p:cNvSpPr>
          <p:nvPr>
            <p:ph type="dt" sz="half" idx="10"/>
          </p:nvPr>
        </p:nvSpPr>
        <p:spPr/>
        <p:txBody>
          <a:bodyPr/>
          <a:lstStyle/>
          <a:p>
            <a:fld id="{7D8872C5-63BD-4349-BD2D-6472E6A94718}" type="datetimeFigureOut">
              <a:rPr lang="en-US" smtClean="0"/>
              <a:t>14/06/2021</a:t>
            </a:fld>
            <a:endParaRPr lang="en-US"/>
          </a:p>
        </p:txBody>
      </p:sp>
      <p:sp>
        <p:nvSpPr>
          <p:cNvPr id="6" name="Footer Placeholder 5">
            <a:extLst>
              <a:ext uri="{FF2B5EF4-FFF2-40B4-BE49-F238E27FC236}">
                <a16:creationId xmlns:a16="http://schemas.microsoft.com/office/drawing/2014/main" id="{EFCA5059-51EA-4B74-A615-2CA57165F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1DC793-4248-49F9-BF50-99157239F8FB}"/>
              </a:ext>
            </a:extLst>
          </p:cNvPr>
          <p:cNvSpPr>
            <a:spLocks noGrp="1"/>
          </p:cNvSpPr>
          <p:nvPr>
            <p:ph type="sldNum" sz="quarter" idx="12"/>
          </p:nvPr>
        </p:nvSpPr>
        <p:spPr/>
        <p:txBody>
          <a:bodyPr/>
          <a:lstStyle/>
          <a:p>
            <a:fld id="{0AA8B448-2D84-4227-AFB5-EC40CAFAA5E5}" type="slidenum">
              <a:rPr lang="en-US" smtClean="0"/>
              <a:t>‹#›</a:t>
            </a:fld>
            <a:endParaRPr lang="en-US"/>
          </a:p>
        </p:txBody>
      </p:sp>
    </p:spTree>
    <p:extLst>
      <p:ext uri="{BB962C8B-B14F-4D97-AF65-F5344CB8AC3E}">
        <p14:creationId xmlns:p14="http://schemas.microsoft.com/office/powerpoint/2010/main" val="3184431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DE719-8199-4D9A-80ED-637F25356B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65890D-2ABD-4538-8E2B-3C99F9FC1C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444F6B-538F-4B93-834C-EA6DA2182A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CD403-7D8C-4D8D-B2AA-21E654F9E520}"/>
              </a:ext>
            </a:extLst>
          </p:cNvPr>
          <p:cNvSpPr>
            <a:spLocks noGrp="1"/>
          </p:cNvSpPr>
          <p:nvPr>
            <p:ph type="dt" sz="half" idx="10"/>
          </p:nvPr>
        </p:nvSpPr>
        <p:spPr/>
        <p:txBody>
          <a:bodyPr/>
          <a:lstStyle/>
          <a:p>
            <a:fld id="{7D8872C5-63BD-4349-BD2D-6472E6A94718}" type="datetimeFigureOut">
              <a:rPr lang="en-US" smtClean="0"/>
              <a:t>14/06/2021</a:t>
            </a:fld>
            <a:endParaRPr lang="en-US"/>
          </a:p>
        </p:txBody>
      </p:sp>
      <p:sp>
        <p:nvSpPr>
          <p:cNvPr id="6" name="Footer Placeholder 5">
            <a:extLst>
              <a:ext uri="{FF2B5EF4-FFF2-40B4-BE49-F238E27FC236}">
                <a16:creationId xmlns:a16="http://schemas.microsoft.com/office/drawing/2014/main" id="{0D617F61-1A08-4C4D-B291-6A3B3B896C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A0776-519A-4691-828C-6B78521BCEC1}"/>
              </a:ext>
            </a:extLst>
          </p:cNvPr>
          <p:cNvSpPr>
            <a:spLocks noGrp="1"/>
          </p:cNvSpPr>
          <p:nvPr>
            <p:ph type="sldNum" sz="quarter" idx="12"/>
          </p:nvPr>
        </p:nvSpPr>
        <p:spPr/>
        <p:txBody>
          <a:bodyPr/>
          <a:lstStyle/>
          <a:p>
            <a:fld id="{0AA8B448-2D84-4227-AFB5-EC40CAFAA5E5}" type="slidenum">
              <a:rPr lang="en-US" smtClean="0"/>
              <a:t>‹#›</a:t>
            </a:fld>
            <a:endParaRPr lang="en-US"/>
          </a:p>
        </p:txBody>
      </p:sp>
    </p:spTree>
    <p:extLst>
      <p:ext uri="{BB962C8B-B14F-4D97-AF65-F5344CB8AC3E}">
        <p14:creationId xmlns:p14="http://schemas.microsoft.com/office/powerpoint/2010/main" val="3353876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AC681-3639-450B-9D4D-A0E817E84A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195AFE-75DB-4B2D-93E2-B9C5EDFEB4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C19102-679B-47B0-BFC6-D66BB419C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8872C5-63BD-4349-BD2D-6472E6A94718}" type="datetimeFigureOut">
              <a:rPr lang="en-US" smtClean="0"/>
              <a:t>14/06/2021</a:t>
            </a:fld>
            <a:endParaRPr lang="en-US"/>
          </a:p>
        </p:txBody>
      </p:sp>
      <p:sp>
        <p:nvSpPr>
          <p:cNvPr id="5" name="Footer Placeholder 4">
            <a:extLst>
              <a:ext uri="{FF2B5EF4-FFF2-40B4-BE49-F238E27FC236}">
                <a16:creationId xmlns:a16="http://schemas.microsoft.com/office/drawing/2014/main" id="{6E007298-4CD8-481F-8F61-F16B5D84DB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EF524B-797C-4BC3-AAA5-6CFBB5DC6D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8B448-2D84-4227-AFB5-EC40CAFAA5E5}" type="slidenum">
              <a:rPr lang="en-US" smtClean="0"/>
              <a:t>‹#›</a:t>
            </a:fld>
            <a:endParaRPr lang="en-US"/>
          </a:p>
        </p:txBody>
      </p:sp>
    </p:spTree>
    <p:extLst>
      <p:ext uri="{BB962C8B-B14F-4D97-AF65-F5344CB8AC3E}">
        <p14:creationId xmlns:p14="http://schemas.microsoft.com/office/powerpoint/2010/main" val="820192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emf"/><Relationship Id="rId18" Type="http://schemas.openxmlformats.org/officeDocument/2006/relationships/image" Target="../media/image20.emf"/><Relationship Id="rId3" Type="http://schemas.openxmlformats.org/officeDocument/2006/relationships/slideLayout" Target="../slideLayouts/slideLayout12.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emf"/><Relationship Id="rId2" Type="http://schemas.openxmlformats.org/officeDocument/2006/relationships/audio" Target="../media/media1.m4a"/><Relationship Id="rId16" Type="http://schemas.openxmlformats.org/officeDocument/2006/relationships/image" Target="../media/image18.emf"/><Relationship Id="rId20" Type="http://schemas.openxmlformats.org/officeDocument/2006/relationships/image" Target="../media/image22.png"/><Relationship Id="rId1" Type="http://schemas.microsoft.com/office/2007/relationships/media" Target="../media/media1.m4a"/><Relationship Id="rId6" Type="http://schemas.openxmlformats.org/officeDocument/2006/relationships/image" Target="../media/image8.png"/><Relationship Id="rId11" Type="http://schemas.openxmlformats.org/officeDocument/2006/relationships/image" Target="../media/image13.emf"/><Relationship Id="rId5" Type="http://schemas.openxmlformats.org/officeDocument/2006/relationships/image" Target="../media/image7.png"/><Relationship Id="rId15" Type="http://schemas.openxmlformats.org/officeDocument/2006/relationships/image" Target="../media/image17.emf"/><Relationship Id="rId10" Type="http://schemas.openxmlformats.org/officeDocument/2006/relationships/image" Target="../media/image12.emf"/><Relationship Id="rId19"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11.png"/><Relationship Id="rId14" Type="http://schemas.openxmlformats.org/officeDocument/2006/relationships/image" Target="../media/image16.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png"/><Relationship Id="rId5" Type="http://schemas.openxmlformats.org/officeDocument/2006/relationships/image" Target="../media/image3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png"/><Relationship Id="rId5" Type="http://schemas.openxmlformats.org/officeDocument/2006/relationships/image" Target="../media/image3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png"/><Relationship Id="rId5" Type="http://schemas.openxmlformats.org/officeDocument/2006/relationships/image" Target="../media/image3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2.png"/><Relationship Id="rId5" Type="http://schemas.openxmlformats.org/officeDocument/2006/relationships/image" Target="../media/image3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2.png"/><Relationship Id="rId5" Type="http://schemas.openxmlformats.org/officeDocument/2006/relationships/image" Target="../media/image3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2.png"/><Relationship Id="rId5" Type="http://schemas.openxmlformats.org/officeDocument/2006/relationships/image" Target="../media/image3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png"/><Relationship Id="rId5" Type="http://schemas.openxmlformats.org/officeDocument/2006/relationships/image" Target="../media/image3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png"/><Relationship Id="rId5" Type="http://schemas.openxmlformats.org/officeDocument/2006/relationships/image" Target="../media/image40.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2.png"/><Relationship Id="rId3" Type="http://schemas.openxmlformats.org/officeDocument/2006/relationships/slideLayout" Target="../slideLayouts/slideLayout14.xml"/><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notesSlide" Target="../notesSlides/notesSlide5.xml"/><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2.png"/><Relationship Id="rId5" Type="http://schemas.openxmlformats.org/officeDocument/2006/relationships/image" Target="../media/image32.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media8.m4a"/><Relationship Id="rId7" Type="http://schemas.openxmlformats.org/officeDocument/2006/relationships/image" Target="../media/image34.png"/><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notesSlide" Target="../notesSlides/notesSlide7.xml"/><Relationship Id="rId4" Type="http://schemas.openxmlformats.org/officeDocument/2006/relationships/slideLayout" Target="../slideLayouts/slideLayout14.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9.m4a"/><Relationship Id="rId7" Type="http://schemas.openxmlformats.org/officeDocument/2006/relationships/image" Target="../media/image34.png"/><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33.png"/><Relationship Id="rId5" Type="http://schemas.openxmlformats.org/officeDocument/2006/relationships/notesSlide" Target="../notesSlides/notesSlide8.xml"/><Relationship Id="rId4" Type="http://schemas.openxmlformats.org/officeDocument/2006/relationships/slideLayout" Target="../slideLayouts/slideLayout14.xm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D356CD-84EC-43DB-AFDD-94275536146E}"/>
              </a:ext>
            </a:extLst>
          </p:cNvPr>
          <p:cNvSpPr/>
          <p:nvPr/>
        </p:nvSpPr>
        <p:spPr>
          <a:xfrm>
            <a:off x="0" y="5836595"/>
            <a:ext cx="12192000" cy="436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1603B09-4F9A-2C4E-9591-41F5D45FEA83}"/>
              </a:ext>
            </a:extLst>
          </p:cNvPr>
          <p:cNvSpPr>
            <a:spLocks noGrp="1"/>
          </p:cNvSpPr>
          <p:nvPr>
            <p:ph type="title"/>
          </p:nvPr>
        </p:nvSpPr>
        <p:spPr/>
        <p:txBody>
          <a:bodyPr>
            <a:normAutofit/>
          </a:bodyPr>
          <a:lstStyle/>
          <a:p>
            <a:r>
              <a:rPr lang="en-AU" dirty="0">
                <a:solidFill>
                  <a:srgbClr val="134373"/>
                </a:solidFill>
              </a:rPr>
              <a:t>Joint </a:t>
            </a:r>
            <a:br>
              <a:rPr lang="en-AU" dirty="0">
                <a:solidFill>
                  <a:srgbClr val="134373"/>
                </a:solidFill>
              </a:rPr>
            </a:br>
            <a:r>
              <a:rPr lang="en-AU" dirty="0">
                <a:solidFill>
                  <a:srgbClr val="134373"/>
                </a:solidFill>
              </a:rPr>
              <a:t>Intersectoral Analysis </a:t>
            </a:r>
            <a:br>
              <a:rPr lang="en-AU" dirty="0">
                <a:solidFill>
                  <a:srgbClr val="134373"/>
                </a:solidFill>
              </a:rPr>
            </a:br>
            <a:r>
              <a:rPr lang="en-AU" dirty="0">
                <a:solidFill>
                  <a:srgbClr val="134373"/>
                </a:solidFill>
              </a:rPr>
              <a:t>Framework</a:t>
            </a:r>
            <a:endParaRPr lang="en-US" dirty="0">
              <a:solidFill>
                <a:srgbClr val="134373"/>
              </a:solidFill>
            </a:endParaRPr>
          </a:p>
        </p:txBody>
      </p:sp>
      <p:sp>
        <p:nvSpPr>
          <p:cNvPr id="8" name="Text Placeholder 7">
            <a:extLst>
              <a:ext uri="{FF2B5EF4-FFF2-40B4-BE49-F238E27FC236}">
                <a16:creationId xmlns:a16="http://schemas.microsoft.com/office/drawing/2014/main" id="{2231ABB7-324A-6B41-A1DD-DF69E1A4F985}"/>
              </a:ext>
            </a:extLst>
          </p:cNvPr>
          <p:cNvSpPr>
            <a:spLocks noGrp="1"/>
          </p:cNvSpPr>
          <p:nvPr>
            <p:ph type="body" idx="1"/>
          </p:nvPr>
        </p:nvSpPr>
        <p:spPr/>
        <p:txBody>
          <a:bodyPr>
            <a:normAutofit/>
          </a:bodyPr>
          <a:lstStyle/>
          <a:p>
            <a:r>
              <a:rPr lang="en-AU" sz="1600" dirty="0">
                <a:solidFill>
                  <a:srgbClr val="134373"/>
                </a:solidFill>
              </a:rPr>
              <a:t>A PEOPLE-CENTRED NEEDS ANALYSIS FOR EFFECTIVE HUMANITARIAN ACTION</a:t>
            </a:r>
          </a:p>
        </p:txBody>
      </p:sp>
      <p:pic>
        <p:nvPicPr>
          <p:cNvPr id="9" name="Picture 8" descr="Icon&#10;&#10;Description automatically generated">
            <a:extLst>
              <a:ext uri="{FF2B5EF4-FFF2-40B4-BE49-F238E27FC236}">
                <a16:creationId xmlns:a16="http://schemas.microsoft.com/office/drawing/2014/main" id="{EC1BF3AD-0230-6F43-9D1A-A8F7D842ACC0}"/>
              </a:ext>
            </a:extLst>
          </p:cNvPr>
          <p:cNvPicPr>
            <a:picLocks noChangeAspect="1"/>
          </p:cNvPicPr>
          <p:nvPr/>
        </p:nvPicPr>
        <p:blipFill>
          <a:blip r:embed="rId5"/>
          <a:stretch>
            <a:fillRect/>
          </a:stretch>
        </p:blipFill>
        <p:spPr>
          <a:xfrm>
            <a:off x="3667790" y="6003752"/>
            <a:ext cx="1053127" cy="314305"/>
          </a:xfrm>
          <a:prstGeom prst="rect">
            <a:avLst/>
          </a:prstGeom>
        </p:spPr>
      </p:pic>
      <p:pic>
        <p:nvPicPr>
          <p:cNvPr id="10" name="Picture 9" descr="Logo&#10;&#10;Description automatically generated">
            <a:extLst>
              <a:ext uri="{FF2B5EF4-FFF2-40B4-BE49-F238E27FC236}">
                <a16:creationId xmlns:a16="http://schemas.microsoft.com/office/drawing/2014/main" id="{7A055E00-BE98-6342-8C3E-21D133E63A08}"/>
              </a:ext>
            </a:extLst>
          </p:cNvPr>
          <p:cNvPicPr>
            <a:picLocks noChangeAspect="1"/>
          </p:cNvPicPr>
          <p:nvPr/>
        </p:nvPicPr>
        <p:blipFill>
          <a:blip r:embed="rId6"/>
          <a:stretch>
            <a:fillRect/>
          </a:stretch>
        </p:blipFill>
        <p:spPr>
          <a:xfrm>
            <a:off x="6493742" y="6057293"/>
            <a:ext cx="889062" cy="184034"/>
          </a:xfrm>
          <a:prstGeom prst="rect">
            <a:avLst/>
          </a:prstGeom>
        </p:spPr>
      </p:pic>
      <p:pic>
        <p:nvPicPr>
          <p:cNvPr id="11" name="Picture 10" descr="Logo&#10;&#10;Description automatically generated">
            <a:extLst>
              <a:ext uri="{FF2B5EF4-FFF2-40B4-BE49-F238E27FC236}">
                <a16:creationId xmlns:a16="http://schemas.microsoft.com/office/drawing/2014/main" id="{5FABA9A8-9506-844F-97FE-741BAB70B02A}"/>
              </a:ext>
            </a:extLst>
          </p:cNvPr>
          <p:cNvPicPr>
            <a:picLocks noChangeAspect="1"/>
          </p:cNvPicPr>
          <p:nvPr/>
        </p:nvPicPr>
        <p:blipFill>
          <a:blip r:embed="rId7"/>
          <a:stretch>
            <a:fillRect/>
          </a:stretch>
        </p:blipFill>
        <p:spPr>
          <a:xfrm>
            <a:off x="2144552" y="5989220"/>
            <a:ext cx="340002" cy="343368"/>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6A682924-448E-0345-B34F-0FD687BBF07C}"/>
              </a:ext>
            </a:extLst>
          </p:cNvPr>
          <p:cNvPicPr>
            <a:picLocks noChangeAspect="1"/>
          </p:cNvPicPr>
          <p:nvPr/>
        </p:nvPicPr>
        <p:blipFill>
          <a:blip r:embed="rId8"/>
          <a:stretch>
            <a:fillRect/>
          </a:stretch>
        </p:blipFill>
        <p:spPr>
          <a:xfrm>
            <a:off x="7710778" y="5985723"/>
            <a:ext cx="811362" cy="350361"/>
          </a:xfrm>
          <a:prstGeom prst="rect">
            <a:avLst/>
          </a:prstGeom>
        </p:spPr>
      </p:pic>
      <p:pic>
        <p:nvPicPr>
          <p:cNvPr id="13" name="Picture 12" descr="Logo&#10;&#10;Description automatically generated">
            <a:extLst>
              <a:ext uri="{FF2B5EF4-FFF2-40B4-BE49-F238E27FC236}">
                <a16:creationId xmlns:a16="http://schemas.microsoft.com/office/drawing/2014/main" id="{07F7577A-E25B-914E-96AA-A2E74579D1D0}"/>
              </a:ext>
            </a:extLst>
          </p:cNvPr>
          <p:cNvPicPr>
            <a:picLocks noChangeAspect="1"/>
          </p:cNvPicPr>
          <p:nvPr/>
        </p:nvPicPr>
        <p:blipFill>
          <a:blip r:embed="rId9"/>
          <a:stretch>
            <a:fillRect/>
          </a:stretch>
        </p:blipFill>
        <p:spPr>
          <a:xfrm>
            <a:off x="4946367" y="6000569"/>
            <a:ext cx="625639" cy="283541"/>
          </a:xfrm>
          <a:prstGeom prst="rect">
            <a:avLst/>
          </a:prstGeom>
        </p:spPr>
      </p:pic>
      <p:pic>
        <p:nvPicPr>
          <p:cNvPr id="14" name="Picture 13">
            <a:extLst>
              <a:ext uri="{FF2B5EF4-FFF2-40B4-BE49-F238E27FC236}">
                <a16:creationId xmlns:a16="http://schemas.microsoft.com/office/drawing/2014/main" id="{C2C4AF07-A084-0F47-BB4B-34D8C2588A38}"/>
              </a:ext>
            </a:extLst>
          </p:cNvPr>
          <p:cNvPicPr>
            <a:picLocks noChangeAspect="1"/>
          </p:cNvPicPr>
          <p:nvPr/>
        </p:nvPicPr>
        <p:blipFill>
          <a:blip r:embed="rId10"/>
          <a:stretch>
            <a:fillRect/>
          </a:stretch>
        </p:blipFill>
        <p:spPr>
          <a:xfrm>
            <a:off x="2777164" y="6036057"/>
            <a:ext cx="663251" cy="249695"/>
          </a:xfrm>
          <a:prstGeom prst="rect">
            <a:avLst/>
          </a:prstGeom>
        </p:spPr>
      </p:pic>
      <p:pic>
        <p:nvPicPr>
          <p:cNvPr id="15" name="Picture 14">
            <a:extLst>
              <a:ext uri="{FF2B5EF4-FFF2-40B4-BE49-F238E27FC236}">
                <a16:creationId xmlns:a16="http://schemas.microsoft.com/office/drawing/2014/main" id="{B9A37E08-C860-9149-B595-8CD29C1BFB30}"/>
              </a:ext>
            </a:extLst>
          </p:cNvPr>
          <p:cNvPicPr>
            <a:picLocks noChangeAspect="1"/>
          </p:cNvPicPr>
          <p:nvPr/>
        </p:nvPicPr>
        <p:blipFill>
          <a:blip r:embed="rId11"/>
          <a:stretch>
            <a:fillRect/>
          </a:stretch>
        </p:blipFill>
        <p:spPr>
          <a:xfrm>
            <a:off x="8850114" y="6005035"/>
            <a:ext cx="897504" cy="280717"/>
          </a:xfrm>
          <a:prstGeom prst="rect">
            <a:avLst/>
          </a:prstGeom>
        </p:spPr>
      </p:pic>
      <p:pic>
        <p:nvPicPr>
          <p:cNvPr id="16" name="Picture 15" descr="Logo&#10;&#10;Description automatically generated">
            <a:extLst>
              <a:ext uri="{FF2B5EF4-FFF2-40B4-BE49-F238E27FC236}">
                <a16:creationId xmlns:a16="http://schemas.microsoft.com/office/drawing/2014/main" id="{FC77CA93-A634-5A40-A9F6-A07E932DB85F}"/>
              </a:ext>
            </a:extLst>
          </p:cNvPr>
          <p:cNvPicPr>
            <a:picLocks noChangeAspect="1"/>
          </p:cNvPicPr>
          <p:nvPr/>
        </p:nvPicPr>
        <p:blipFill>
          <a:blip r:embed="rId12"/>
          <a:stretch>
            <a:fillRect/>
          </a:stretch>
        </p:blipFill>
        <p:spPr>
          <a:xfrm>
            <a:off x="5806677" y="5936242"/>
            <a:ext cx="496566" cy="529052"/>
          </a:xfrm>
          <a:prstGeom prst="rect">
            <a:avLst/>
          </a:prstGeom>
        </p:spPr>
      </p:pic>
      <p:pic>
        <p:nvPicPr>
          <p:cNvPr id="32" name="Picture 31" descr="Icon&#10;&#10;Description automatically generated">
            <a:extLst>
              <a:ext uri="{FF2B5EF4-FFF2-40B4-BE49-F238E27FC236}">
                <a16:creationId xmlns:a16="http://schemas.microsoft.com/office/drawing/2014/main" id="{B57088DC-D021-4147-A7FE-0406AE989046}"/>
              </a:ext>
            </a:extLst>
          </p:cNvPr>
          <p:cNvPicPr>
            <a:picLocks noChangeAspect="1"/>
          </p:cNvPicPr>
          <p:nvPr/>
        </p:nvPicPr>
        <p:blipFill rotWithShape="1">
          <a:blip r:embed="rId5"/>
          <a:srcRect l="7896" r="7872"/>
          <a:stretch/>
        </p:blipFill>
        <p:spPr>
          <a:xfrm>
            <a:off x="6129643" y="1504474"/>
            <a:ext cx="1727199" cy="611969"/>
          </a:xfrm>
          <a:prstGeom prst="rect">
            <a:avLst/>
          </a:prstGeom>
        </p:spPr>
      </p:pic>
      <p:pic>
        <p:nvPicPr>
          <p:cNvPr id="40" name="Picture 39">
            <a:extLst>
              <a:ext uri="{FF2B5EF4-FFF2-40B4-BE49-F238E27FC236}">
                <a16:creationId xmlns:a16="http://schemas.microsoft.com/office/drawing/2014/main" id="{B4E48A85-CA4F-488C-90E5-9C57E45E62F1}"/>
              </a:ext>
            </a:extLst>
          </p:cNvPr>
          <p:cNvPicPr>
            <a:picLocks noChangeAspect="1"/>
          </p:cNvPicPr>
          <p:nvPr/>
        </p:nvPicPr>
        <p:blipFill>
          <a:blip r:embed="rId13"/>
          <a:stretch>
            <a:fillRect/>
          </a:stretch>
        </p:blipFill>
        <p:spPr>
          <a:xfrm>
            <a:off x="10044886" y="6350835"/>
            <a:ext cx="577193" cy="435738"/>
          </a:xfrm>
          <a:prstGeom prst="rect">
            <a:avLst/>
          </a:prstGeom>
        </p:spPr>
      </p:pic>
      <p:pic>
        <p:nvPicPr>
          <p:cNvPr id="41" name="Picture 40">
            <a:extLst>
              <a:ext uri="{FF2B5EF4-FFF2-40B4-BE49-F238E27FC236}">
                <a16:creationId xmlns:a16="http://schemas.microsoft.com/office/drawing/2014/main" id="{69CD5D3B-285D-45EE-9193-B817DEF681C6}"/>
              </a:ext>
            </a:extLst>
          </p:cNvPr>
          <p:cNvPicPr>
            <a:picLocks noChangeAspect="1"/>
          </p:cNvPicPr>
          <p:nvPr/>
        </p:nvPicPr>
        <p:blipFill>
          <a:blip r:embed="rId14"/>
          <a:stretch>
            <a:fillRect/>
          </a:stretch>
        </p:blipFill>
        <p:spPr>
          <a:xfrm>
            <a:off x="8654235" y="6454975"/>
            <a:ext cx="1120840" cy="334394"/>
          </a:xfrm>
          <a:prstGeom prst="rect">
            <a:avLst/>
          </a:prstGeom>
        </p:spPr>
      </p:pic>
      <p:pic>
        <p:nvPicPr>
          <p:cNvPr id="42" name="Picture 41">
            <a:extLst>
              <a:ext uri="{FF2B5EF4-FFF2-40B4-BE49-F238E27FC236}">
                <a16:creationId xmlns:a16="http://schemas.microsoft.com/office/drawing/2014/main" id="{43333693-6CE7-466A-90BD-3A3A4679B2D0}"/>
              </a:ext>
            </a:extLst>
          </p:cNvPr>
          <p:cNvPicPr>
            <a:picLocks noChangeAspect="1"/>
          </p:cNvPicPr>
          <p:nvPr/>
        </p:nvPicPr>
        <p:blipFill>
          <a:blip r:embed="rId15"/>
          <a:stretch>
            <a:fillRect/>
          </a:stretch>
        </p:blipFill>
        <p:spPr>
          <a:xfrm>
            <a:off x="2119370" y="6345727"/>
            <a:ext cx="1683707" cy="441131"/>
          </a:xfrm>
          <a:prstGeom prst="rect">
            <a:avLst/>
          </a:prstGeom>
        </p:spPr>
      </p:pic>
      <p:pic>
        <p:nvPicPr>
          <p:cNvPr id="43" name="Picture 42">
            <a:extLst>
              <a:ext uri="{FF2B5EF4-FFF2-40B4-BE49-F238E27FC236}">
                <a16:creationId xmlns:a16="http://schemas.microsoft.com/office/drawing/2014/main" id="{6B5FD3A8-9BCE-4F93-B969-3FBFA0F5EA74}"/>
              </a:ext>
            </a:extLst>
          </p:cNvPr>
          <p:cNvPicPr>
            <a:picLocks noChangeAspect="1"/>
          </p:cNvPicPr>
          <p:nvPr/>
        </p:nvPicPr>
        <p:blipFill>
          <a:blip r:embed="rId16"/>
          <a:stretch>
            <a:fillRect/>
          </a:stretch>
        </p:blipFill>
        <p:spPr>
          <a:xfrm>
            <a:off x="7518510" y="6496985"/>
            <a:ext cx="811362" cy="294291"/>
          </a:xfrm>
          <a:prstGeom prst="rect">
            <a:avLst/>
          </a:prstGeom>
        </p:spPr>
      </p:pic>
      <p:pic>
        <p:nvPicPr>
          <p:cNvPr id="44" name="Picture 43">
            <a:extLst>
              <a:ext uri="{FF2B5EF4-FFF2-40B4-BE49-F238E27FC236}">
                <a16:creationId xmlns:a16="http://schemas.microsoft.com/office/drawing/2014/main" id="{8EB28C42-B2CA-4500-BBAC-81EBB70244DE}"/>
              </a:ext>
            </a:extLst>
          </p:cNvPr>
          <p:cNvPicPr>
            <a:picLocks noChangeAspect="1"/>
          </p:cNvPicPr>
          <p:nvPr/>
        </p:nvPicPr>
        <p:blipFill>
          <a:blip r:embed="rId17"/>
          <a:stretch>
            <a:fillRect/>
          </a:stretch>
        </p:blipFill>
        <p:spPr>
          <a:xfrm>
            <a:off x="3982680" y="6514502"/>
            <a:ext cx="1258662" cy="276774"/>
          </a:xfrm>
          <a:prstGeom prst="rect">
            <a:avLst/>
          </a:prstGeom>
        </p:spPr>
      </p:pic>
      <p:pic>
        <p:nvPicPr>
          <p:cNvPr id="45" name="Picture 44">
            <a:extLst>
              <a:ext uri="{FF2B5EF4-FFF2-40B4-BE49-F238E27FC236}">
                <a16:creationId xmlns:a16="http://schemas.microsoft.com/office/drawing/2014/main" id="{E4E9AAE5-EDC6-498C-8FBB-2BAF2434AF6F}"/>
              </a:ext>
            </a:extLst>
          </p:cNvPr>
          <p:cNvPicPr>
            <a:picLocks noChangeAspect="1"/>
          </p:cNvPicPr>
          <p:nvPr/>
        </p:nvPicPr>
        <p:blipFill>
          <a:blip r:embed="rId18"/>
          <a:stretch>
            <a:fillRect/>
          </a:stretch>
        </p:blipFill>
        <p:spPr>
          <a:xfrm>
            <a:off x="5435711" y="6413885"/>
            <a:ext cx="1723205" cy="351416"/>
          </a:xfrm>
          <a:prstGeom prst="rect">
            <a:avLst/>
          </a:prstGeom>
        </p:spPr>
      </p:pic>
      <p:pic>
        <p:nvPicPr>
          <p:cNvPr id="46" name="Picture 45" descr="Shape&#10;&#10;Description automatically generated with medium confidence">
            <a:extLst>
              <a:ext uri="{FF2B5EF4-FFF2-40B4-BE49-F238E27FC236}">
                <a16:creationId xmlns:a16="http://schemas.microsoft.com/office/drawing/2014/main" id="{6687541D-DACA-4674-9FAA-C0ACFFC80A4B}"/>
              </a:ext>
            </a:extLst>
          </p:cNvPr>
          <p:cNvPicPr>
            <a:picLocks noChangeAspect="1"/>
          </p:cNvPicPr>
          <p:nvPr/>
        </p:nvPicPr>
        <p:blipFill>
          <a:blip r:embed="rId19"/>
          <a:stretch>
            <a:fillRect/>
          </a:stretch>
        </p:blipFill>
        <p:spPr>
          <a:xfrm>
            <a:off x="689448" y="6121908"/>
            <a:ext cx="946076" cy="649913"/>
          </a:xfrm>
          <a:prstGeom prst="rect">
            <a:avLst/>
          </a:prstGeom>
        </p:spPr>
      </p:pic>
      <p:pic>
        <p:nvPicPr>
          <p:cNvPr id="2" name="Audio 1">
            <a:hlinkClick r:id="" action="ppaction://media"/>
            <a:extLst>
              <a:ext uri="{FF2B5EF4-FFF2-40B4-BE49-F238E27FC236}">
                <a16:creationId xmlns:a16="http://schemas.microsoft.com/office/drawing/2014/main" id="{C4C63375-FD2B-4183-83CA-CD5994958EE9}"/>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5825160"/>
      </p:ext>
    </p:extLst>
  </p:cSld>
  <p:clrMapOvr>
    <a:masterClrMapping/>
  </p:clrMapOvr>
  <mc:AlternateContent xmlns:mc="http://schemas.openxmlformats.org/markup-compatibility/2006" xmlns:p14="http://schemas.microsoft.com/office/powerpoint/2010/main">
    <mc:Choice Requires="p14">
      <p:transition spd="slow" p14:dur="2000" advTm="19316"/>
    </mc:Choice>
    <mc:Fallback xmlns="">
      <p:transition spd="slow" advTm="19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0E273C-352C-404B-BA79-547B64AFD2B4}"/>
              </a:ext>
            </a:extLst>
          </p:cNvPr>
          <p:cNvSpPr>
            <a:spLocks noGrp="1"/>
          </p:cNvSpPr>
          <p:nvPr>
            <p:ph type="title"/>
          </p:nvPr>
        </p:nvSpPr>
        <p:spPr>
          <a:xfrm>
            <a:off x="0" y="416884"/>
            <a:ext cx="2264058" cy="1325563"/>
          </a:xfrm>
        </p:spPr>
        <p:txBody>
          <a:bodyPr>
            <a:normAutofit/>
          </a:bodyPr>
          <a:lstStyle/>
          <a:p>
            <a:r>
              <a:rPr lang="en-AU" sz="2800" dirty="0">
                <a:latin typeface="Roboto Slab" pitchFamily="2" charset="0"/>
                <a:ea typeface="Roboto Slab" pitchFamily="2" charset="0"/>
              </a:rPr>
              <a:t>Conceptual Framework</a:t>
            </a:r>
            <a:endParaRPr lang="en-US" sz="2800" dirty="0"/>
          </a:p>
        </p:txBody>
      </p:sp>
      <p:pic>
        <p:nvPicPr>
          <p:cNvPr id="4" name="Picture 3">
            <a:extLst>
              <a:ext uri="{FF2B5EF4-FFF2-40B4-BE49-F238E27FC236}">
                <a16:creationId xmlns:a16="http://schemas.microsoft.com/office/drawing/2014/main" id="{3F89099C-15ED-4E8B-BA64-277C3B5A1A2C}"/>
              </a:ext>
            </a:extLst>
          </p:cNvPr>
          <p:cNvPicPr>
            <a:picLocks noChangeAspect="1"/>
          </p:cNvPicPr>
          <p:nvPr/>
        </p:nvPicPr>
        <p:blipFill>
          <a:blip r:embed="rId5"/>
          <a:stretch>
            <a:fillRect/>
          </a:stretch>
        </p:blipFill>
        <p:spPr>
          <a:xfrm>
            <a:off x="3797783" y="0"/>
            <a:ext cx="4335518" cy="6903070"/>
          </a:xfrm>
          <a:prstGeom prst="rect">
            <a:avLst/>
          </a:prstGeom>
        </p:spPr>
      </p:pic>
      <p:pic>
        <p:nvPicPr>
          <p:cNvPr id="5" name="Audio 4">
            <a:hlinkClick r:id="" action="ppaction://media"/>
            <a:extLst>
              <a:ext uri="{FF2B5EF4-FFF2-40B4-BE49-F238E27FC236}">
                <a16:creationId xmlns:a16="http://schemas.microsoft.com/office/drawing/2014/main" id="{D641449D-C179-4EBC-9230-38913BA7B6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95662256"/>
      </p:ext>
    </p:extLst>
  </p:cSld>
  <p:clrMapOvr>
    <a:masterClrMapping/>
  </p:clrMapOvr>
  <mc:AlternateContent xmlns:mc="http://schemas.openxmlformats.org/markup-compatibility/2006" xmlns:p14="http://schemas.microsoft.com/office/powerpoint/2010/main">
    <mc:Choice Requires="p14">
      <p:transition spd="slow" p14:dur="2000" advTm="303762"/>
    </mc:Choice>
    <mc:Fallback xmlns="">
      <p:transition spd="slow" advTm="303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574EC5CC-14ED-4224-9AED-4402A0B963E0}"/>
              </a:ext>
            </a:extLst>
          </p:cNvPr>
          <p:cNvSpPr txBox="1">
            <a:spLocks/>
          </p:cNvSpPr>
          <p:nvPr/>
        </p:nvSpPr>
        <p:spPr>
          <a:xfrm>
            <a:off x="0" y="416884"/>
            <a:ext cx="22640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i="0" kern="1200">
                <a:solidFill>
                  <a:schemeClr val="bg1"/>
                </a:solidFill>
                <a:latin typeface="Roboto Slab" pitchFamily="2" charset="0"/>
                <a:ea typeface="Roboto Slab" pitchFamily="2" charset="0"/>
                <a:cs typeface="+mj-cs"/>
              </a:defRPr>
            </a:lvl1pPr>
          </a:lstStyle>
          <a:p>
            <a:r>
              <a:rPr lang="en-AU" sz="2800" dirty="0"/>
              <a:t>Conceptual Framework</a:t>
            </a:r>
            <a:endParaRPr lang="en-US" sz="2800" dirty="0"/>
          </a:p>
        </p:txBody>
      </p:sp>
      <p:pic>
        <p:nvPicPr>
          <p:cNvPr id="5" name="Picture 4">
            <a:extLst>
              <a:ext uri="{FF2B5EF4-FFF2-40B4-BE49-F238E27FC236}">
                <a16:creationId xmlns:a16="http://schemas.microsoft.com/office/drawing/2014/main" id="{069F72B9-47DC-4DC8-8857-F3D0063DD648}"/>
              </a:ext>
            </a:extLst>
          </p:cNvPr>
          <p:cNvPicPr>
            <a:picLocks noChangeAspect="1"/>
          </p:cNvPicPr>
          <p:nvPr/>
        </p:nvPicPr>
        <p:blipFill rotWithShape="1">
          <a:blip r:embed="rId5"/>
          <a:srcRect t="58858"/>
          <a:stretch/>
        </p:blipFill>
        <p:spPr>
          <a:xfrm>
            <a:off x="1299633" y="444147"/>
            <a:ext cx="9592733" cy="6283926"/>
          </a:xfrm>
          <a:prstGeom prst="rect">
            <a:avLst/>
          </a:prstGeom>
        </p:spPr>
      </p:pic>
      <p:pic>
        <p:nvPicPr>
          <p:cNvPr id="10" name="Audio 9">
            <a:hlinkClick r:id="" action="ppaction://media"/>
            <a:extLst>
              <a:ext uri="{FF2B5EF4-FFF2-40B4-BE49-F238E27FC236}">
                <a16:creationId xmlns:a16="http://schemas.microsoft.com/office/drawing/2014/main" id="{19C467EC-6B0F-4081-B587-DFAD1A5B5C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72913494"/>
      </p:ext>
    </p:extLst>
  </p:cSld>
  <p:clrMapOvr>
    <a:masterClrMapping/>
  </p:clrMapOvr>
  <mc:AlternateContent xmlns:mc="http://schemas.openxmlformats.org/markup-compatibility/2006" xmlns:p14="http://schemas.microsoft.com/office/powerpoint/2010/main">
    <mc:Choice Requires="p14">
      <p:transition spd="slow" p14:dur="2000" advTm="135750"/>
    </mc:Choice>
    <mc:Fallback xmlns="">
      <p:transition spd="slow" advTm="135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574EC5CC-14ED-4224-9AED-4402A0B963E0}"/>
              </a:ext>
            </a:extLst>
          </p:cNvPr>
          <p:cNvSpPr txBox="1">
            <a:spLocks/>
          </p:cNvSpPr>
          <p:nvPr/>
        </p:nvSpPr>
        <p:spPr>
          <a:xfrm>
            <a:off x="0" y="416884"/>
            <a:ext cx="22640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i="0" kern="1200">
                <a:solidFill>
                  <a:schemeClr val="bg1"/>
                </a:solidFill>
                <a:latin typeface="Roboto Slab" pitchFamily="2" charset="0"/>
                <a:ea typeface="Roboto Slab" pitchFamily="2" charset="0"/>
                <a:cs typeface="+mj-cs"/>
              </a:defRPr>
            </a:lvl1pPr>
          </a:lstStyle>
          <a:p>
            <a:r>
              <a:rPr lang="en-AU" sz="2800" dirty="0"/>
              <a:t>Indicators</a:t>
            </a:r>
            <a:endParaRPr lang="en-US" sz="2800" dirty="0"/>
          </a:p>
        </p:txBody>
      </p:sp>
      <p:pic>
        <p:nvPicPr>
          <p:cNvPr id="2050" name="Picture 2">
            <a:extLst>
              <a:ext uri="{FF2B5EF4-FFF2-40B4-BE49-F238E27FC236}">
                <a16:creationId xmlns:a16="http://schemas.microsoft.com/office/drawing/2014/main" id="{A75B3627-1739-43D7-B157-1ACE15F3DC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416884"/>
            <a:ext cx="10841273" cy="609821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20EBB2B7-EA38-4432-84B4-5431444AC6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99172167"/>
      </p:ext>
    </p:extLst>
  </p:cSld>
  <p:clrMapOvr>
    <a:masterClrMapping/>
  </p:clrMapOvr>
  <mc:AlternateContent xmlns:mc="http://schemas.openxmlformats.org/markup-compatibility/2006" xmlns:p14="http://schemas.microsoft.com/office/powerpoint/2010/main">
    <mc:Choice Requires="p14">
      <p:transition spd="slow" p14:dur="2000" advTm="35685"/>
    </mc:Choice>
    <mc:Fallback xmlns="">
      <p:transition spd="slow" advTm="35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574EC5CC-14ED-4224-9AED-4402A0B963E0}"/>
              </a:ext>
            </a:extLst>
          </p:cNvPr>
          <p:cNvSpPr txBox="1">
            <a:spLocks/>
          </p:cNvSpPr>
          <p:nvPr/>
        </p:nvSpPr>
        <p:spPr>
          <a:xfrm>
            <a:off x="0" y="416884"/>
            <a:ext cx="22640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i="0" kern="1200">
                <a:solidFill>
                  <a:schemeClr val="bg1"/>
                </a:solidFill>
                <a:latin typeface="Roboto Slab" pitchFamily="2" charset="0"/>
                <a:ea typeface="Roboto Slab" pitchFamily="2" charset="0"/>
                <a:cs typeface="+mj-cs"/>
              </a:defRPr>
            </a:lvl1pPr>
          </a:lstStyle>
          <a:p>
            <a:r>
              <a:rPr lang="en-AU" sz="2800" dirty="0"/>
              <a:t>Indicators</a:t>
            </a:r>
            <a:endParaRPr lang="en-US" sz="2800" dirty="0"/>
          </a:p>
        </p:txBody>
      </p:sp>
      <p:pic>
        <p:nvPicPr>
          <p:cNvPr id="2050" name="Picture 2">
            <a:extLst>
              <a:ext uri="{FF2B5EF4-FFF2-40B4-BE49-F238E27FC236}">
                <a16:creationId xmlns:a16="http://schemas.microsoft.com/office/drawing/2014/main" id="{A75B3627-1739-43D7-B157-1ACE15F3DC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948" b="35320"/>
          <a:stretch/>
        </p:blipFill>
        <p:spPr bwMode="auto">
          <a:xfrm>
            <a:off x="695574" y="210883"/>
            <a:ext cx="11486652" cy="6628067"/>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F474760F-16F3-4956-B56B-5A646CB157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26030485"/>
      </p:ext>
    </p:extLst>
  </p:cSld>
  <p:clrMapOvr>
    <a:masterClrMapping/>
  </p:clrMapOvr>
  <mc:AlternateContent xmlns:mc="http://schemas.openxmlformats.org/markup-compatibility/2006" xmlns:p14="http://schemas.microsoft.com/office/powerpoint/2010/main">
    <mc:Choice Requires="p14">
      <p:transition spd="slow" p14:dur="2000" advTm="39663"/>
    </mc:Choice>
    <mc:Fallback xmlns="">
      <p:transition spd="slow" advTm="39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574EC5CC-14ED-4224-9AED-4402A0B963E0}"/>
              </a:ext>
            </a:extLst>
          </p:cNvPr>
          <p:cNvSpPr txBox="1">
            <a:spLocks/>
          </p:cNvSpPr>
          <p:nvPr/>
        </p:nvSpPr>
        <p:spPr>
          <a:xfrm>
            <a:off x="0" y="416884"/>
            <a:ext cx="22640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i="0" kern="1200">
                <a:solidFill>
                  <a:schemeClr val="bg1"/>
                </a:solidFill>
                <a:latin typeface="Roboto Slab" pitchFamily="2" charset="0"/>
                <a:ea typeface="Roboto Slab" pitchFamily="2" charset="0"/>
                <a:cs typeface="+mj-cs"/>
              </a:defRPr>
            </a:lvl1pPr>
          </a:lstStyle>
          <a:p>
            <a:r>
              <a:rPr lang="en-AU" sz="2800" dirty="0"/>
              <a:t>Indicators</a:t>
            </a:r>
            <a:endParaRPr lang="en-US" sz="2800" dirty="0"/>
          </a:p>
        </p:txBody>
      </p:sp>
      <p:pic>
        <p:nvPicPr>
          <p:cNvPr id="2" name="Picture 1">
            <a:extLst>
              <a:ext uri="{FF2B5EF4-FFF2-40B4-BE49-F238E27FC236}">
                <a16:creationId xmlns:a16="http://schemas.microsoft.com/office/drawing/2014/main" id="{C03C8A09-CC7E-47B7-83E3-9B8C05DDF7F7}"/>
              </a:ext>
            </a:extLst>
          </p:cNvPr>
          <p:cNvPicPr>
            <a:picLocks noChangeAspect="1"/>
          </p:cNvPicPr>
          <p:nvPr/>
        </p:nvPicPr>
        <p:blipFill rotWithShape="1">
          <a:blip r:embed="rId5"/>
          <a:srcRect r="14340"/>
          <a:stretch/>
        </p:blipFill>
        <p:spPr>
          <a:xfrm>
            <a:off x="90646" y="1458191"/>
            <a:ext cx="11939429" cy="4447309"/>
          </a:xfrm>
          <a:prstGeom prst="rect">
            <a:avLst/>
          </a:prstGeom>
        </p:spPr>
      </p:pic>
      <p:pic>
        <p:nvPicPr>
          <p:cNvPr id="3" name="Audio 2">
            <a:hlinkClick r:id="" action="ppaction://media"/>
            <a:extLst>
              <a:ext uri="{FF2B5EF4-FFF2-40B4-BE49-F238E27FC236}">
                <a16:creationId xmlns:a16="http://schemas.microsoft.com/office/drawing/2014/main" id="{8F59F5D8-AD27-4734-AA99-24F1F5AA74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8868689"/>
      </p:ext>
    </p:extLst>
  </p:cSld>
  <p:clrMapOvr>
    <a:masterClrMapping/>
  </p:clrMapOvr>
  <mc:AlternateContent xmlns:mc="http://schemas.openxmlformats.org/markup-compatibility/2006" xmlns:p14="http://schemas.microsoft.com/office/powerpoint/2010/main">
    <mc:Choice Requires="p14">
      <p:transition spd="slow" p14:dur="2000" advTm="56432"/>
    </mc:Choice>
    <mc:Fallback xmlns="">
      <p:transition spd="slow" advTm="56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574EC5CC-14ED-4224-9AED-4402A0B963E0}"/>
              </a:ext>
            </a:extLst>
          </p:cNvPr>
          <p:cNvSpPr txBox="1">
            <a:spLocks/>
          </p:cNvSpPr>
          <p:nvPr/>
        </p:nvSpPr>
        <p:spPr>
          <a:xfrm>
            <a:off x="0" y="416884"/>
            <a:ext cx="22640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i="0" kern="1200">
                <a:solidFill>
                  <a:schemeClr val="bg1"/>
                </a:solidFill>
                <a:latin typeface="Roboto Slab" pitchFamily="2" charset="0"/>
                <a:ea typeface="Roboto Slab" pitchFamily="2" charset="0"/>
                <a:cs typeface="+mj-cs"/>
              </a:defRPr>
            </a:lvl1pPr>
          </a:lstStyle>
          <a:p>
            <a:r>
              <a:rPr lang="en-AU" sz="2800" dirty="0" err="1"/>
              <a:t>PiN</a:t>
            </a:r>
            <a:r>
              <a:rPr lang="en-AU" sz="2800" dirty="0"/>
              <a:t> Aggregation</a:t>
            </a:r>
            <a:endParaRPr lang="en-US" sz="2800" dirty="0"/>
          </a:p>
        </p:txBody>
      </p:sp>
      <p:sp>
        <p:nvSpPr>
          <p:cNvPr id="2" name="TextBox 1">
            <a:extLst>
              <a:ext uri="{FF2B5EF4-FFF2-40B4-BE49-F238E27FC236}">
                <a16:creationId xmlns:a16="http://schemas.microsoft.com/office/drawing/2014/main" id="{8C02ACFF-A5B5-432F-A5A3-FDB9DE1A4E40}"/>
              </a:ext>
            </a:extLst>
          </p:cNvPr>
          <p:cNvSpPr txBox="1"/>
          <p:nvPr/>
        </p:nvSpPr>
        <p:spPr>
          <a:xfrm>
            <a:off x="4229966" y="819117"/>
            <a:ext cx="4639543" cy="923330"/>
          </a:xfrm>
          <a:prstGeom prst="rect">
            <a:avLst/>
          </a:prstGeom>
          <a:noFill/>
        </p:spPr>
        <p:txBody>
          <a:bodyPr wrap="square" rtlCol="0">
            <a:spAutoFit/>
          </a:bodyPr>
          <a:lstStyle/>
          <a:p>
            <a:r>
              <a:rPr lang="en-US" sz="5400" dirty="0"/>
              <a:t>2 Scenarios</a:t>
            </a:r>
          </a:p>
        </p:txBody>
      </p:sp>
      <p:sp>
        <p:nvSpPr>
          <p:cNvPr id="3" name="Flowchart: Connector 2">
            <a:extLst>
              <a:ext uri="{FF2B5EF4-FFF2-40B4-BE49-F238E27FC236}">
                <a16:creationId xmlns:a16="http://schemas.microsoft.com/office/drawing/2014/main" id="{3F0E25E7-4D8A-4AEB-90BB-71122CCB94E3}"/>
              </a:ext>
            </a:extLst>
          </p:cNvPr>
          <p:cNvSpPr/>
          <p:nvPr/>
        </p:nvSpPr>
        <p:spPr>
          <a:xfrm>
            <a:off x="2549236" y="2846322"/>
            <a:ext cx="2315443" cy="2209800"/>
          </a:xfrm>
          <a:prstGeom prst="flowChartConnector">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21511FDE-16E5-4DD3-A43A-34B17D238E47}"/>
              </a:ext>
            </a:extLst>
          </p:cNvPr>
          <p:cNvSpPr/>
          <p:nvPr/>
        </p:nvSpPr>
        <p:spPr>
          <a:xfrm>
            <a:off x="7571507" y="2846322"/>
            <a:ext cx="2315443" cy="2209800"/>
          </a:xfrm>
          <a:prstGeom prst="flowChartConnector">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E37218E-5DE3-4E5D-9604-698A52288345}"/>
              </a:ext>
            </a:extLst>
          </p:cNvPr>
          <p:cNvSpPr txBox="1"/>
          <p:nvPr/>
        </p:nvSpPr>
        <p:spPr>
          <a:xfrm>
            <a:off x="3239366" y="3166392"/>
            <a:ext cx="990600" cy="1569660"/>
          </a:xfrm>
          <a:prstGeom prst="rect">
            <a:avLst/>
          </a:prstGeom>
          <a:noFill/>
        </p:spPr>
        <p:txBody>
          <a:bodyPr wrap="square" rtlCol="0">
            <a:spAutoFit/>
          </a:bodyPr>
          <a:lstStyle/>
          <a:p>
            <a:r>
              <a:rPr lang="en-US" sz="9600" b="1" dirty="0">
                <a:solidFill>
                  <a:schemeClr val="bg1"/>
                </a:solidFill>
              </a:rPr>
              <a:t>A</a:t>
            </a:r>
          </a:p>
        </p:txBody>
      </p:sp>
      <p:sp>
        <p:nvSpPr>
          <p:cNvPr id="8" name="TextBox 7">
            <a:extLst>
              <a:ext uri="{FF2B5EF4-FFF2-40B4-BE49-F238E27FC236}">
                <a16:creationId xmlns:a16="http://schemas.microsoft.com/office/drawing/2014/main" id="{B85B0C0C-2576-404B-B87E-977C4DA5BD52}"/>
              </a:ext>
            </a:extLst>
          </p:cNvPr>
          <p:cNvSpPr txBox="1"/>
          <p:nvPr/>
        </p:nvSpPr>
        <p:spPr>
          <a:xfrm>
            <a:off x="8282419" y="3166392"/>
            <a:ext cx="990600" cy="1569660"/>
          </a:xfrm>
          <a:prstGeom prst="rect">
            <a:avLst/>
          </a:prstGeom>
          <a:noFill/>
        </p:spPr>
        <p:txBody>
          <a:bodyPr wrap="square" rtlCol="0">
            <a:spAutoFit/>
          </a:bodyPr>
          <a:lstStyle/>
          <a:p>
            <a:r>
              <a:rPr lang="en-US" sz="9600" b="1" dirty="0">
                <a:solidFill>
                  <a:schemeClr val="bg1"/>
                </a:solidFill>
              </a:rPr>
              <a:t>B</a:t>
            </a:r>
          </a:p>
        </p:txBody>
      </p:sp>
      <p:sp>
        <p:nvSpPr>
          <p:cNvPr id="9" name="TextBox 8">
            <a:extLst>
              <a:ext uri="{FF2B5EF4-FFF2-40B4-BE49-F238E27FC236}">
                <a16:creationId xmlns:a16="http://schemas.microsoft.com/office/drawing/2014/main" id="{93A61812-6064-4D52-980D-C533475209F6}"/>
              </a:ext>
            </a:extLst>
          </p:cNvPr>
          <p:cNvSpPr txBox="1"/>
          <p:nvPr/>
        </p:nvSpPr>
        <p:spPr>
          <a:xfrm>
            <a:off x="4852558" y="6057933"/>
            <a:ext cx="2150140" cy="369332"/>
          </a:xfrm>
          <a:prstGeom prst="rect">
            <a:avLst/>
          </a:prstGeom>
          <a:noFill/>
        </p:spPr>
        <p:txBody>
          <a:bodyPr wrap="none" rtlCol="0">
            <a:spAutoFit/>
          </a:bodyPr>
          <a:lstStyle/>
          <a:p>
            <a:r>
              <a:rPr lang="en-US" dirty="0" err="1"/>
              <a:t>PiN</a:t>
            </a:r>
            <a:r>
              <a:rPr lang="en-US" dirty="0"/>
              <a:t> = People in Need</a:t>
            </a:r>
          </a:p>
        </p:txBody>
      </p:sp>
      <p:pic>
        <p:nvPicPr>
          <p:cNvPr id="10" name="Audio 9">
            <a:hlinkClick r:id="" action="ppaction://media"/>
            <a:extLst>
              <a:ext uri="{FF2B5EF4-FFF2-40B4-BE49-F238E27FC236}">
                <a16:creationId xmlns:a16="http://schemas.microsoft.com/office/drawing/2014/main" id="{9B84B785-235E-4111-AC50-3EAF9233B5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1287237"/>
      </p:ext>
    </p:extLst>
  </p:cSld>
  <p:clrMapOvr>
    <a:masterClrMapping/>
  </p:clrMapOvr>
  <mc:AlternateContent xmlns:mc="http://schemas.openxmlformats.org/markup-compatibility/2006" xmlns:p14="http://schemas.microsoft.com/office/powerpoint/2010/main">
    <mc:Choice Requires="p14">
      <p:transition spd="slow" p14:dur="2000" advTm="44747"/>
    </mc:Choice>
    <mc:Fallback xmlns="">
      <p:transition spd="slow" advTm="44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574EC5CC-14ED-4224-9AED-4402A0B963E0}"/>
              </a:ext>
            </a:extLst>
          </p:cNvPr>
          <p:cNvSpPr txBox="1">
            <a:spLocks/>
          </p:cNvSpPr>
          <p:nvPr/>
        </p:nvSpPr>
        <p:spPr>
          <a:xfrm>
            <a:off x="0" y="416884"/>
            <a:ext cx="22640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i="0" kern="1200">
                <a:solidFill>
                  <a:schemeClr val="bg1"/>
                </a:solidFill>
                <a:latin typeface="Roboto Slab" pitchFamily="2" charset="0"/>
                <a:ea typeface="Roboto Slab" pitchFamily="2" charset="0"/>
                <a:cs typeface="+mj-cs"/>
              </a:defRPr>
            </a:lvl1pPr>
          </a:lstStyle>
          <a:p>
            <a:r>
              <a:rPr lang="en-AU" sz="2800" dirty="0" err="1"/>
              <a:t>PiN</a:t>
            </a:r>
            <a:endParaRPr lang="en-US" sz="2800" dirty="0"/>
          </a:p>
        </p:txBody>
      </p:sp>
      <p:pic>
        <p:nvPicPr>
          <p:cNvPr id="3" name="Picture 2" descr="A picture containing diagram&#10;&#10;Description automatically generated">
            <a:extLst>
              <a:ext uri="{FF2B5EF4-FFF2-40B4-BE49-F238E27FC236}">
                <a16:creationId xmlns:a16="http://schemas.microsoft.com/office/drawing/2014/main" id="{336A04E1-FBA2-4767-9A78-F1265C533A96}"/>
              </a:ext>
            </a:extLst>
          </p:cNvPr>
          <p:cNvPicPr>
            <a:picLocks noChangeAspect="1"/>
          </p:cNvPicPr>
          <p:nvPr/>
        </p:nvPicPr>
        <p:blipFill rotWithShape="1">
          <a:blip r:embed="rId5">
            <a:extLst>
              <a:ext uri="{28A0092B-C50C-407E-A947-70E740481C1C}">
                <a14:useLocalDpi xmlns:a14="http://schemas.microsoft.com/office/drawing/2010/main" val="0"/>
              </a:ext>
            </a:extLst>
          </a:blip>
          <a:srcRect t="29315"/>
          <a:stretch/>
        </p:blipFill>
        <p:spPr>
          <a:xfrm>
            <a:off x="468416" y="1466676"/>
            <a:ext cx="11577689" cy="4728510"/>
          </a:xfrm>
          <a:prstGeom prst="rect">
            <a:avLst/>
          </a:prstGeom>
        </p:spPr>
      </p:pic>
      <p:pic>
        <p:nvPicPr>
          <p:cNvPr id="4" name="Audio 3">
            <a:hlinkClick r:id="" action="ppaction://media"/>
            <a:extLst>
              <a:ext uri="{FF2B5EF4-FFF2-40B4-BE49-F238E27FC236}">
                <a16:creationId xmlns:a16="http://schemas.microsoft.com/office/drawing/2014/main" id="{52E010E3-81FD-4498-B201-76FE80B9E8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86184023"/>
      </p:ext>
    </p:extLst>
  </p:cSld>
  <p:clrMapOvr>
    <a:masterClrMapping/>
  </p:clrMapOvr>
  <mc:AlternateContent xmlns:mc="http://schemas.openxmlformats.org/markup-compatibility/2006" xmlns:p14="http://schemas.microsoft.com/office/powerpoint/2010/main">
    <mc:Choice Requires="p14">
      <p:transition spd="slow" p14:dur="2000" advTm="51225"/>
    </mc:Choice>
    <mc:Fallback xmlns="">
      <p:transition spd="slow" advTm="5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0E273C-352C-404B-BA79-547B64AFD2B4}"/>
              </a:ext>
            </a:extLst>
          </p:cNvPr>
          <p:cNvSpPr>
            <a:spLocks noGrp="1"/>
          </p:cNvSpPr>
          <p:nvPr>
            <p:ph type="title"/>
          </p:nvPr>
        </p:nvSpPr>
        <p:spPr>
          <a:xfrm>
            <a:off x="0" y="416884"/>
            <a:ext cx="2264058" cy="1325563"/>
          </a:xfrm>
        </p:spPr>
        <p:txBody>
          <a:bodyPr>
            <a:normAutofit/>
          </a:bodyPr>
          <a:lstStyle/>
          <a:p>
            <a:r>
              <a:rPr lang="en-AU" sz="2800" dirty="0" err="1">
                <a:latin typeface="Roboto Slab" pitchFamily="2" charset="0"/>
                <a:ea typeface="Roboto Slab" pitchFamily="2" charset="0"/>
              </a:rPr>
              <a:t>PiN</a:t>
            </a:r>
            <a:endParaRPr lang="en-US" sz="2800" dirty="0"/>
          </a:p>
        </p:txBody>
      </p:sp>
      <p:pic>
        <p:nvPicPr>
          <p:cNvPr id="4" name="Picture 3">
            <a:extLst>
              <a:ext uri="{FF2B5EF4-FFF2-40B4-BE49-F238E27FC236}">
                <a16:creationId xmlns:a16="http://schemas.microsoft.com/office/drawing/2014/main" id="{4A3D2B88-7403-477C-A925-867A935ED60F}"/>
              </a:ext>
            </a:extLst>
          </p:cNvPr>
          <p:cNvPicPr>
            <a:picLocks noChangeAspect="1"/>
          </p:cNvPicPr>
          <p:nvPr/>
        </p:nvPicPr>
        <p:blipFill>
          <a:blip r:embed="rId5"/>
          <a:stretch>
            <a:fillRect/>
          </a:stretch>
        </p:blipFill>
        <p:spPr>
          <a:xfrm>
            <a:off x="838200" y="678672"/>
            <a:ext cx="10744760" cy="5620527"/>
          </a:xfrm>
          <a:prstGeom prst="rect">
            <a:avLst/>
          </a:prstGeom>
        </p:spPr>
      </p:pic>
      <p:pic>
        <p:nvPicPr>
          <p:cNvPr id="5" name="Audio 4">
            <a:hlinkClick r:id="" action="ppaction://media"/>
            <a:extLst>
              <a:ext uri="{FF2B5EF4-FFF2-40B4-BE49-F238E27FC236}">
                <a16:creationId xmlns:a16="http://schemas.microsoft.com/office/drawing/2014/main" id="{855ED28F-6E4F-40FB-B0FC-94B1580C6F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71621764"/>
      </p:ext>
    </p:extLst>
  </p:cSld>
  <p:clrMapOvr>
    <a:masterClrMapping/>
  </p:clrMapOvr>
  <mc:AlternateContent xmlns:mc="http://schemas.openxmlformats.org/markup-compatibility/2006" xmlns:p14="http://schemas.microsoft.com/office/powerpoint/2010/main">
    <mc:Choice Requires="p14">
      <p:transition spd="slow" p14:dur="2000" advTm="33869"/>
    </mc:Choice>
    <mc:Fallback xmlns="">
      <p:transition spd="slow" advTm="33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B1878-62AE-4C40-90CD-BB625295B867}"/>
              </a:ext>
            </a:extLst>
          </p:cNvPr>
          <p:cNvSpPr>
            <a:spLocks noGrp="1"/>
          </p:cNvSpPr>
          <p:nvPr>
            <p:ph type="title"/>
          </p:nvPr>
        </p:nvSpPr>
        <p:spPr/>
        <p:txBody>
          <a:bodyPr/>
          <a:lstStyle/>
          <a:p>
            <a:r>
              <a:rPr lang="en-US" dirty="0"/>
              <a:t>THANK YOU</a:t>
            </a:r>
          </a:p>
        </p:txBody>
      </p:sp>
      <p:pic>
        <p:nvPicPr>
          <p:cNvPr id="3" name="Picture 2">
            <a:extLst>
              <a:ext uri="{FF2B5EF4-FFF2-40B4-BE49-F238E27FC236}">
                <a16:creationId xmlns:a16="http://schemas.microsoft.com/office/drawing/2014/main" id="{ADE4052F-6D55-4960-9CFB-30C317DD2986}"/>
              </a:ext>
            </a:extLst>
          </p:cNvPr>
          <p:cNvPicPr>
            <a:picLocks noChangeAspect="1"/>
          </p:cNvPicPr>
          <p:nvPr/>
        </p:nvPicPr>
        <p:blipFill>
          <a:blip r:embed="rId5"/>
          <a:stretch>
            <a:fillRect/>
          </a:stretch>
        </p:blipFill>
        <p:spPr>
          <a:xfrm>
            <a:off x="1134852" y="684668"/>
            <a:ext cx="9200639" cy="6173332"/>
          </a:xfrm>
          <a:prstGeom prst="rect">
            <a:avLst/>
          </a:prstGeom>
        </p:spPr>
      </p:pic>
      <p:sp>
        <p:nvSpPr>
          <p:cNvPr id="4" name="TextBox 3">
            <a:extLst>
              <a:ext uri="{FF2B5EF4-FFF2-40B4-BE49-F238E27FC236}">
                <a16:creationId xmlns:a16="http://schemas.microsoft.com/office/drawing/2014/main" id="{6EF8E5CC-14FA-4965-9BA5-3A4CE32EE7D8}"/>
              </a:ext>
            </a:extLst>
          </p:cNvPr>
          <p:cNvSpPr txBox="1"/>
          <p:nvPr/>
        </p:nvSpPr>
        <p:spPr>
          <a:xfrm>
            <a:off x="1134852" y="163085"/>
            <a:ext cx="9448800" cy="3847207"/>
          </a:xfrm>
          <a:prstGeom prst="rect">
            <a:avLst/>
          </a:prstGeom>
          <a:noFill/>
        </p:spPr>
        <p:txBody>
          <a:bodyPr wrap="square" rtlCol="0">
            <a:spAutoFit/>
          </a:bodyPr>
          <a:lstStyle/>
          <a:p>
            <a:pPr>
              <a:spcAft>
                <a:spcPts val="2400"/>
              </a:spcAft>
            </a:pPr>
            <a:r>
              <a:rPr lang="en-US" sz="2400" dirty="0">
                <a:solidFill>
                  <a:schemeClr val="bg1"/>
                </a:solidFill>
              </a:rPr>
              <a:t>1. Multi- vs Intersectoral                        2. Key elements JIAF approach</a:t>
            </a:r>
          </a:p>
          <a:p>
            <a:pPr>
              <a:spcAft>
                <a:spcPts val="2400"/>
              </a:spcAft>
            </a:pPr>
            <a:endParaRPr lang="en-US" sz="2400" dirty="0"/>
          </a:p>
          <a:p>
            <a:pPr>
              <a:spcAft>
                <a:spcPts val="2400"/>
              </a:spcAft>
            </a:pPr>
            <a:endParaRPr lang="en-US" sz="2400" dirty="0"/>
          </a:p>
          <a:p>
            <a:pPr>
              <a:spcAft>
                <a:spcPts val="2400"/>
              </a:spcAft>
            </a:pPr>
            <a:endParaRPr lang="en-US" sz="2400" dirty="0"/>
          </a:p>
          <a:p>
            <a:pPr>
              <a:spcAft>
                <a:spcPts val="2400"/>
              </a:spcAft>
            </a:pPr>
            <a:endParaRPr lang="en-US" sz="2400" dirty="0"/>
          </a:p>
          <a:p>
            <a:pPr>
              <a:spcAft>
                <a:spcPts val="2400"/>
              </a:spcAft>
            </a:pPr>
            <a:r>
              <a:rPr lang="en-US" sz="2400" dirty="0"/>
              <a:t>3. Indicators 				   4.PiN Aggregation</a:t>
            </a:r>
          </a:p>
        </p:txBody>
      </p:sp>
      <p:pic>
        <p:nvPicPr>
          <p:cNvPr id="6" name="Audio 5">
            <a:hlinkClick r:id="" action="ppaction://media"/>
            <a:extLst>
              <a:ext uri="{FF2B5EF4-FFF2-40B4-BE49-F238E27FC236}">
                <a16:creationId xmlns:a16="http://schemas.microsoft.com/office/drawing/2014/main" id="{53B5436B-46B2-4835-AF3B-DEE05D4830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62327414"/>
      </p:ext>
    </p:extLst>
  </p:cSld>
  <p:clrMapOvr>
    <a:masterClrMapping/>
  </p:clrMapOvr>
  <mc:AlternateContent xmlns:mc="http://schemas.openxmlformats.org/markup-compatibility/2006" xmlns:p14="http://schemas.microsoft.com/office/powerpoint/2010/main">
    <mc:Choice Requires="p14">
      <p:transition spd="slow" p14:dur="2000" advTm="112409"/>
    </mc:Choice>
    <mc:Fallback xmlns="">
      <p:transition spd="slow" advTm="11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B1878-62AE-4C40-90CD-BB625295B867}"/>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219062517"/>
      </p:ext>
    </p:extLst>
  </p:cSld>
  <p:clrMapOvr>
    <a:masterClrMapping/>
  </p:clrMapOvr>
  <mc:AlternateContent xmlns:mc="http://schemas.openxmlformats.org/markup-compatibility/2006" xmlns:p14="http://schemas.microsoft.com/office/powerpoint/2010/main">
    <mc:Choice Requires="p14">
      <p:transition spd="slow" p14:dur="2000" advTm="10690"/>
    </mc:Choice>
    <mc:Fallback xmlns="">
      <p:transition spd="slow" advTm="1069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1C48839-0312-47A7-A72C-998569DAF4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19" name="Picture 18">
            <a:extLst>
              <a:ext uri="{FF2B5EF4-FFF2-40B4-BE49-F238E27FC236}">
                <a16:creationId xmlns:a16="http://schemas.microsoft.com/office/drawing/2014/main" id="{BAB65E27-1263-47F8-86CD-B47D8EFB5C16}"/>
              </a:ext>
            </a:extLst>
          </p:cNvPr>
          <p:cNvPicPr>
            <a:picLocks noChangeAspect="1"/>
          </p:cNvPicPr>
          <p:nvPr/>
        </p:nvPicPr>
        <p:blipFill>
          <a:blip r:embed="rId5"/>
          <a:stretch>
            <a:fillRect/>
          </a:stretch>
        </p:blipFill>
        <p:spPr>
          <a:xfrm>
            <a:off x="0" y="699448"/>
            <a:ext cx="12192000" cy="5459104"/>
          </a:xfrm>
          <a:prstGeom prst="rect">
            <a:avLst/>
          </a:prstGeom>
        </p:spPr>
      </p:pic>
    </p:spTree>
    <p:extLst>
      <p:ext uri="{BB962C8B-B14F-4D97-AF65-F5344CB8AC3E}">
        <p14:creationId xmlns:p14="http://schemas.microsoft.com/office/powerpoint/2010/main" val="837492365"/>
      </p:ext>
    </p:extLst>
  </p:cSld>
  <p:clrMapOvr>
    <a:masterClrMapping/>
  </p:clrMapOvr>
  <mc:AlternateContent xmlns:mc="http://schemas.openxmlformats.org/markup-compatibility/2006" xmlns:p14="http://schemas.microsoft.com/office/powerpoint/2010/main">
    <mc:Choice Requires="p14">
      <p:transition spd="slow" p14:dur="2000" advTm="9613"/>
    </mc:Choice>
    <mc:Fallback xmlns="">
      <p:transition spd="slow" advTm="9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54397442-AC4B-4644-8868-6308D5868DDF}"/>
              </a:ext>
            </a:extLst>
          </p:cNvPr>
          <p:cNvSpPr txBox="1"/>
          <p:nvPr/>
        </p:nvSpPr>
        <p:spPr>
          <a:xfrm>
            <a:off x="924098" y="3006326"/>
            <a:ext cx="3857451" cy="1077218"/>
          </a:xfrm>
          <a:prstGeom prst="rect">
            <a:avLst/>
          </a:prstGeom>
          <a:noFill/>
        </p:spPr>
        <p:txBody>
          <a:bodyPr wrap="square" rtlCol="0">
            <a:spAutoFit/>
          </a:bodyPr>
          <a:lstStyle/>
          <a:p>
            <a:pPr>
              <a:spcAft>
                <a:spcPts val="2400"/>
              </a:spcAft>
            </a:pPr>
            <a:r>
              <a:rPr lang="en-US" sz="2400" dirty="0"/>
              <a:t>2</a:t>
            </a:r>
            <a:r>
              <a:rPr lang="en-US" sz="2400" baseline="30000" dirty="0"/>
              <a:t>nd</a:t>
            </a:r>
            <a:r>
              <a:rPr lang="en-US" sz="2400" dirty="0"/>
              <a:t> of 4 training modules</a:t>
            </a:r>
          </a:p>
          <a:p>
            <a:pPr>
              <a:spcAft>
                <a:spcPts val="2400"/>
              </a:spcAft>
            </a:pPr>
            <a:r>
              <a:rPr lang="en-US" sz="2000" dirty="0"/>
              <a:t>21.5.2021</a:t>
            </a:r>
          </a:p>
        </p:txBody>
      </p:sp>
      <p:sp>
        <p:nvSpPr>
          <p:cNvPr id="21" name="TextBox 20">
            <a:extLst>
              <a:ext uri="{FF2B5EF4-FFF2-40B4-BE49-F238E27FC236}">
                <a16:creationId xmlns:a16="http://schemas.microsoft.com/office/drawing/2014/main" id="{936BC925-F100-48FC-93EA-B91BD5034213}"/>
              </a:ext>
            </a:extLst>
          </p:cNvPr>
          <p:cNvSpPr txBox="1"/>
          <p:nvPr/>
        </p:nvSpPr>
        <p:spPr>
          <a:xfrm>
            <a:off x="878191" y="1431376"/>
            <a:ext cx="8343630" cy="1446550"/>
          </a:xfrm>
          <a:prstGeom prst="rect">
            <a:avLst/>
          </a:prstGeom>
          <a:noFill/>
        </p:spPr>
        <p:txBody>
          <a:bodyPr wrap="square" rtlCol="0">
            <a:spAutoFit/>
          </a:bodyPr>
          <a:lstStyle/>
          <a:p>
            <a:pPr>
              <a:spcAft>
                <a:spcPts val="2400"/>
              </a:spcAft>
            </a:pPr>
            <a:r>
              <a:rPr lang="en-US" sz="8800" dirty="0">
                <a:solidFill>
                  <a:srgbClr val="134373"/>
                </a:solidFill>
              </a:rPr>
              <a:t>JIAF CONCEPT</a:t>
            </a:r>
          </a:p>
        </p:txBody>
      </p:sp>
      <p:pic>
        <p:nvPicPr>
          <p:cNvPr id="2" name="Audio 1">
            <a:hlinkClick r:id="" action="ppaction://media"/>
            <a:extLst>
              <a:ext uri="{FF2B5EF4-FFF2-40B4-BE49-F238E27FC236}">
                <a16:creationId xmlns:a16="http://schemas.microsoft.com/office/drawing/2014/main" id="{CB363EFB-E3CC-40BA-A58D-E1197FBC34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2152511"/>
      </p:ext>
    </p:extLst>
  </p:cSld>
  <p:clrMapOvr>
    <a:masterClrMapping/>
  </p:clrMapOvr>
  <mc:AlternateContent xmlns:mc="http://schemas.openxmlformats.org/markup-compatibility/2006" xmlns:p14="http://schemas.microsoft.com/office/powerpoint/2010/main">
    <mc:Choice Requires="p14">
      <p:transition spd="slow" p14:dur="2000" advTm="36270"/>
    </mc:Choice>
    <mc:Fallback xmlns="">
      <p:transition spd="slow" advTm="36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D8B904-4C3D-4CD7-BBEF-1C0707A8030A}"/>
              </a:ext>
            </a:extLst>
          </p:cNvPr>
          <p:cNvSpPr txBox="1">
            <a:spLocks/>
          </p:cNvSpPr>
          <p:nvPr/>
        </p:nvSpPr>
        <p:spPr>
          <a:xfrm>
            <a:off x="480465" y="368084"/>
            <a:ext cx="7416900" cy="418720"/>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dirty="0">
                <a:latin typeface="Roboto Slab" pitchFamily="2" charset="0"/>
                <a:ea typeface="Roboto Slab" pitchFamily="2" charset="0"/>
                <a:cs typeface="+mn-cs"/>
              </a:rPr>
              <a:t>JIAF 1.1 – Training Plan</a:t>
            </a:r>
          </a:p>
        </p:txBody>
      </p:sp>
      <p:sp>
        <p:nvSpPr>
          <p:cNvPr id="6" name="Rectangle 5">
            <a:extLst>
              <a:ext uri="{FF2B5EF4-FFF2-40B4-BE49-F238E27FC236}">
                <a16:creationId xmlns:a16="http://schemas.microsoft.com/office/drawing/2014/main" id="{635B0BF8-D966-45DD-9387-6050F66CD162}"/>
              </a:ext>
            </a:extLst>
          </p:cNvPr>
          <p:cNvSpPr/>
          <p:nvPr/>
        </p:nvSpPr>
        <p:spPr>
          <a:xfrm>
            <a:off x="2335433" y="1238834"/>
            <a:ext cx="9018616" cy="4093428"/>
          </a:xfrm>
          <a:prstGeom prst="rect">
            <a:avLst/>
          </a:prstGeom>
          <a:noFill/>
        </p:spPr>
        <p:txBody>
          <a:bodyPr wrap="square">
            <a:spAutoFit/>
          </a:bodyPr>
          <a:lstStyle/>
          <a:p>
            <a:r>
              <a:rPr lang="en-US" sz="2000" dirty="0">
                <a:latin typeface="Roboto" panose="02000000000000000000" pitchFamily="2" charset="0"/>
                <a:ea typeface="Roboto" panose="02000000000000000000" pitchFamily="2" charset="0"/>
              </a:rPr>
              <a:t>The Plan is composed of 3 elements: </a:t>
            </a:r>
          </a:p>
          <a:p>
            <a:endParaRPr lang="en-US" sz="2000" dirty="0">
              <a:latin typeface="Roboto" panose="02000000000000000000" pitchFamily="2" charset="0"/>
              <a:ea typeface="Roboto" panose="02000000000000000000" pitchFamily="2" charset="0"/>
            </a:endParaRPr>
          </a:p>
          <a:p>
            <a:pPr marL="342900" indent="-342900">
              <a:buFontTx/>
              <a:buChar char="-"/>
            </a:pPr>
            <a:r>
              <a:rPr lang="en-US" sz="2000" dirty="0">
                <a:latin typeface="Roboto" panose="02000000000000000000" pitchFamily="2" charset="0"/>
                <a:ea typeface="Roboto" panose="02000000000000000000" pitchFamily="2" charset="0"/>
              </a:rPr>
              <a:t>4 High-level pre-recorded presentations of 20 min max (Overview of the JIAF, the Concept, the Methodology and the Process). </a:t>
            </a:r>
          </a:p>
          <a:p>
            <a:pPr marL="800100" lvl="1" indent="-342900">
              <a:buFontTx/>
              <a:buChar char="-"/>
            </a:pPr>
            <a:r>
              <a:rPr lang="en-US" sz="2000" dirty="0">
                <a:latin typeface="Roboto" panose="02000000000000000000" pitchFamily="2" charset="0"/>
                <a:ea typeface="Roboto" panose="02000000000000000000" pitchFamily="2" charset="0"/>
              </a:rPr>
              <a:t>Available end May 2021</a:t>
            </a:r>
          </a:p>
          <a:p>
            <a:pPr marL="342900" indent="-342900">
              <a:buFontTx/>
              <a:buChar char="-"/>
            </a:pPr>
            <a:endParaRPr lang="en-US" sz="2000" dirty="0">
              <a:latin typeface="Roboto" panose="02000000000000000000" pitchFamily="2" charset="0"/>
              <a:ea typeface="Roboto" panose="02000000000000000000" pitchFamily="2" charset="0"/>
            </a:endParaRPr>
          </a:p>
          <a:p>
            <a:pPr marL="342900" indent="-342900">
              <a:buFontTx/>
              <a:buChar char="-"/>
            </a:pPr>
            <a:endParaRPr lang="en-US" sz="2000" dirty="0">
              <a:latin typeface="Roboto" panose="02000000000000000000" pitchFamily="2" charset="0"/>
              <a:ea typeface="Roboto" panose="02000000000000000000" pitchFamily="2" charset="0"/>
            </a:endParaRPr>
          </a:p>
          <a:p>
            <a:pPr marL="342900" indent="-342900">
              <a:buFontTx/>
              <a:buChar char="-"/>
            </a:pPr>
            <a:r>
              <a:rPr lang="en-US" sz="2000" dirty="0">
                <a:latin typeface="Roboto" panose="02000000000000000000" pitchFamily="2" charset="0"/>
                <a:ea typeface="Roboto" panose="02000000000000000000" pitchFamily="2" charset="0"/>
              </a:rPr>
              <a:t>8 more in-depth blended sessions (</a:t>
            </a:r>
            <a:r>
              <a:rPr lang="en-US" sz="2000" dirty="0" err="1">
                <a:latin typeface="Roboto" panose="02000000000000000000" pitchFamily="2" charset="0"/>
                <a:ea typeface="Roboto" panose="02000000000000000000" pitchFamily="2" charset="0"/>
              </a:rPr>
              <a:t>ie</a:t>
            </a:r>
            <a:r>
              <a:rPr lang="en-US" sz="2000" dirty="0">
                <a:latin typeface="Roboto" panose="02000000000000000000" pitchFamily="2" charset="0"/>
                <a:ea typeface="Roboto" panose="02000000000000000000" pitchFamily="2" charset="0"/>
              </a:rPr>
              <a:t> approx. 40min, with exercises/templates </a:t>
            </a:r>
            <a:r>
              <a:rPr lang="en-US" sz="2000" dirty="0" err="1">
                <a:latin typeface="Roboto" panose="02000000000000000000" pitchFamily="2" charset="0"/>
                <a:ea typeface="Roboto" panose="02000000000000000000" pitchFamily="2" charset="0"/>
              </a:rPr>
              <a:t>etc</a:t>
            </a:r>
            <a:r>
              <a:rPr lang="en-US" sz="2000" dirty="0">
                <a:latin typeface="Roboto" panose="02000000000000000000" pitchFamily="2" charset="0"/>
                <a:ea typeface="Roboto" panose="02000000000000000000" pitchFamily="2" charset="0"/>
              </a:rPr>
              <a:t>) – also pre-recorded. These will be available in June.</a:t>
            </a:r>
          </a:p>
          <a:p>
            <a:pPr marL="800100" lvl="1" indent="-342900">
              <a:buFontTx/>
              <a:buChar char="-"/>
            </a:pPr>
            <a:r>
              <a:rPr lang="en-US" sz="2000" dirty="0">
                <a:latin typeface="Roboto" panose="02000000000000000000" pitchFamily="2" charset="0"/>
                <a:ea typeface="Roboto" panose="02000000000000000000" pitchFamily="2" charset="0"/>
              </a:rPr>
              <a:t>Available June 2021</a:t>
            </a:r>
          </a:p>
          <a:p>
            <a:pPr marL="342900" indent="-342900">
              <a:buFontTx/>
              <a:buChar char="-"/>
            </a:pPr>
            <a:endParaRPr lang="en-US" sz="2000" dirty="0">
              <a:latin typeface="Roboto" panose="02000000000000000000" pitchFamily="2" charset="0"/>
              <a:ea typeface="Roboto" panose="02000000000000000000" pitchFamily="2" charset="0"/>
            </a:endParaRPr>
          </a:p>
          <a:p>
            <a:pPr marL="342900" indent="-342900">
              <a:buFontTx/>
              <a:buChar char="-"/>
            </a:pPr>
            <a:r>
              <a:rPr lang="en-US" sz="2000" dirty="0">
                <a:latin typeface="Roboto" panose="02000000000000000000" pitchFamily="2" charset="0"/>
                <a:ea typeface="Roboto" panose="02000000000000000000" pitchFamily="2" charset="0"/>
              </a:rPr>
              <a:t>Workshops / Webinars</a:t>
            </a:r>
          </a:p>
        </p:txBody>
      </p:sp>
      <p:pic>
        <p:nvPicPr>
          <p:cNvPr id="4" name="Audio 3">
            <a:hlinkClick r:id="" action="ppaction://media"/>
            <a:extLst>
              <a:ext uri="{FF2B5EF4-FFF2-40B4-BE49-F238E27FC236}">
                <a16:creationId xmlns:a16="http://schemas.microsoft.com/office/drawing/2014/main" id="{38778CCC-ABA0-4AFD-922B-0753A2E71C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36888511"/>
      </p:ext>
    </p:extLst>
  </p:cSld>
  <p:clrMapOvr>
    <a:masterClrMapping/>
  </p:clrMapOvr>
  <mc:AlternateContent xmlns:mc="http://schemas.openxmlformats.org/markup-compatibility/2006" xmlns:p14="http://schemas.microsoft.com/office/powerpoint/2010/main">
    <mc:Choice Requires="p14">
      <p:transition spd="slow" p14:dur="2000" advTm="18560"/>
    </mc:Choice>
    <mc:Fallback xmlns="">
      <p:transition spd="slow" advTm="1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F890841-F0E1-4012-A241-8156BE2C6CED}"/>
              </a:ext>
            </a:extLst>
          </p:cNvPr>
          <p:cNvSpPr txBox="1"/>
          <p:nvPr/>
        </p:nvSpPr>
        <p:spPr>
          <a:xfrm>
            <a:off x="625272" y="630970"/>
            <a:ext cx="10464260" cy="1015663"/>
          </a:xfrm>
          <a:prstGeom prst="rect">
            <a:avLst/>
          </a:prstGeom>
          <a:noFill/>
        </p:spPr>
        <p:txBody>
          <a:bodyPr wrap="square" rtlCol="0">
            <a:spAutoFit/>
          </a:bodyPr>
          <a:lstStyle/>
          <a:p>
            <a:pPr>
              <a:spcAft>
                <a:spcPts val="2400"/>
              </a:spcAft>
            </a:pPr>
            <a:r>
              <a:rPr lang="en-US" sz="6000" dirty="0"/>
              <a:t>JIAF CONCEPT:</a:t>
            </a:r>
          </a:p>
        </p:txBody>
      </p:sp>
      <p:sp>
        <p:nvSpPr>
          <p:cNvPr id="21" name="TextBox 20">
            <a:extLst>
              <a:ext uri="{FF2B5EF4-FFF2-40B4-BE49-F238E27FC236}">
                <a16:creationId xmlns:a16="http://schemas.microsoft.com/office/drawing/2014/main" id="{936BC925-F100-48FC-93EA-B91BD5034213}"/>
              </a:ext>
            </a:extLst>
          </p:cNvPr>
          <p:cNvSpPr txBox="1"/>
          <p:nvPr/>
        </p:nvSpPr>
        <p:spPr>
          <a:xfrm>
            <a:off x="625272" y="1939208"/>
            <a:ext cx="10309428" cy="4401205"/>
          </a:xfrm>
          <a:prstGeom prst="rect">
            <a:avLst/>
          </a:prstGeom>
          <a:noFill/>
        </p:spPr>
        <p:txBody>
          <a:bodyPr wrap="square" rtlCol="0">
            <a:spAutoFit/>
          </a:bodyPr>
          <a:lstStyle/>
          <a:p>
            <a:pPr marL="742950" indent="-742950">
              <a:spcAft>
                <a:spcPts val="2400"/>
              </a:spcAft>
              <a:buFont typeface="+mj-lt"/>
              <a:buAutoNum type="arabicPeriod"/>
            </a:pPr>
            <a:r>
              <a:rPr lang="en-US" sz="4000" dirty="0"/>
              <a:t>Multi- vs Intersectoral</a:t>
            </a:r>
          </a:p>
          <a:p>
            <a:pPr marL="742950" indent="-742950">
              <a:spcAft>
                <a:spcPts val="2400"/>
              </a:spcAft>
              <a:buFont typeface="+mj-lt"/>
              <a:buAutoNum type="arabicPeriod"/>
            </a:pPr>
            <a:r>
              <a:rPr lang="en-US" sz="4000" dirty="0"/>
              <a:t>Key elements JIAF approach</a:t>
            </a:r>
          </a:p>
          <a:p>
            <a:pPr marL="742950" indent="-742950">
              <a:spcAft>
                <a:spcPts val="2400"/>
              </a:spcAft>
              <a:buFont typeface="+mj-lt"/>
              <a:buAutoNum type="arabicPeriod"/>
            </a:pPr>
            <a:r>
              <a:rPr lang="en-US" sz="4000" dirty="0"/>
              <a:t>Conceptual Framework</a:t>
            </a:r>
          </a:p>
          <a:p>
            <a:pPr marL="742950" indent="-742950">
              <a:spcAft>
                <a:spcPts val="2400"/>
              </a:spcAft>
              <a:buFont typeface="+mj-lt"/>
              <a:buAutoNum type="arabicPeriod"/>
            </a:pPr>
            <a:r>
              <a:rPr lang="en-US" sz="4000" dirty="0"/>
              <a:t>Indicators</a:t>
            </a:r>
          </a:p>
          <a:p>
            <a:pPr marL="742950" indent="-742950">
              <a:spcAft>
                <a:spcPts val="2400"/>
              </a:spcAft>
              <a:buFont typeface="+mj-lt"/>
              <a:buAutoNum type="arabicPeriod"/>
            </a:pPr>
            <a:r>
              <a:rPr lang="en-US" sz="4000" dirty="0" err="1">
                <a:solidFill>
                  <a:schemeClr val="bg1"/>
                </a:solidFill>
              </a:rPr>
              <a:t>PiN</a:t>
            </a:r>
            <a:r>
              <a:rPr lang="en-US" sz="4000" dirty="0">
                <a:solidFill>
                  <a:schemeClr val="bg1"/>
                </a:solidFill>
              </a:rPr>
              <a:t> </a:t>
            </a:r>
            <a:r>
              <a:rPr lang="en-US" sz="4000" dirty="0"/>
              <a:t>Aggregation</a:t>
            </a:r>
          </a:p>
        </p:txBody>
      </p:sp>
      <p:pic>
        <p:nvPicPr>
          <p:cNvPr id="2" name="Audio 1">
            <a:hlinkClick r:id="" action="ppaction://media"/>
            <a:extLst>
              <a:ext uri="{FF2B5EF4-FFF2-40B4-BE49-F238E27FC236}">
                <a16:creationId xmlns:a16="http://schemas.microsoft.com/office/drawing/2014/main" id="{EC5D36A4-8AC6-40AB-99CA-13E35B0791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3370360"/>
      </p:ext>
    </p:extLst>
  </p:cSld>
  <p:clrMapOvr>
    <a:masterClrMapping/>
  </p:clrMapOvr>
  <mc:AlternateContent xmlns:mc="http://schemas.openxmlformats.org/markup-compatibility/2006" xmlns:p14="http://schemas.microsoft.com/office/powerpoint/2010/main">
    <mc:Choice Requires="p14">
      <p:transition spd="slow" p14:dur="2000" advTm="26396"/>
    </mc:Choice>
    <mc:Fallback xmlns="">
      <p:transition spd="slow" advTm="26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6" descr="Chocolate Cake No Background | PNG Play">
            <a:extLst>
              <a:ext uri="{FF2B5EF4-FFF2-40B4-BE49-F238E27FC236}">
                <a16:creationId xmlns:a16="http://schemas.microsoft.com/office/drawing/2014/main" id="{C52E0684-AC3B-453A-8C40-DDCB9437F1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7416" y="1344952"/>
            <a:ext cx="2264058" cy="223310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C0E273C-352C-404B-BA79-547B64AFD2B4}"/>
              </a:ext>
            </a:extLst>
          </p:cNvPr>
          <p:cNvSpPr>
            <a:spLocks noGrp="1"/>
          </p:cNvSpPr>
          <p:nvPr>
            <p:ph type="title"/>
          </p:nvPr>
        </p:nvSpPr>
        <p:spPr>
          <a:xfrm>
            <a:off x="0" y="416884"/>
            <a:ext cx="2264058" cy="1325563"/>
          </a:xfrm>
        </p:spPr>
        <p:txBody>
          <a:bodyPr>
            <a:normAutofit/>
          </a:bodyPr>
          <a:lstStyle/>
          <a:p>
            <a:r>
              <a:rPr lang="en-AU" sz="2800" dirty="0">
                <a:latin typeface="Roboto Slab" pitchFamily="2" charset="0"/>
                <a:ea typeface="Roboto Slab" pitchFamily="2" charset="0"/>
              </a:rPr>
              <a:t>Inter- vs multisectoral</a:t>
            </a:r>
            <a:endParaRPr lang="en-US" sz="2800" dirty="0"/>
          </a:p>
        </p:txBody>
      </p:sp>
      <p:pic>
        <p:nvPicPr>
          <p:cNvPr id="26" name="Picture 2" descr="Cake PNG, Cake Transparent Background - FreeIconsPNG">
            <a:extLst>
              <a:ext uri="{FF2B5EF4-FFF2-40B4-BE49-F238E27FC236}">
                <a16:creationId xmlns:a16="http://schemas.microsoft.com/office/drawing/2014/main" id="{076EC704-CE70-4466-912C-9E42970EC4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623" y="3774924"/>
            <a:ext cx="1416698" cy="141669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ake No Background | PNG Play">
            <a:extLst>
              <a:ext uri="{FF2B5EF4-FFF2-40B4-BE49-F238E27FC236}">
                <a16:creationId xmlns:a16="http://schemas.microsoft.com/office/drawing/2014/main" id="{84CEC39D-4D6E-4B67-92E0-E661220569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9853" y="3787239"/>
            <a:ext cx="1287098" cy="128978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463FDD9D-4062-4360-BEE0-EF79D8505096}"/>
              </a:ext>
            </a:extLst>
          </p:cNvPr>
          <p:cNvPicPr>
            <a:picLocks noChangeAspect="1"/>
          </p:cNvPicPr>
          <p:nvPr/>
        </p:nvPicPr>
        <p:blipFill>
          <a:blip r:embed="rId8"/>
          <a:stretch>
            <a:fillRect/>
          </a:stretch>
        </p:blipFill>
        <p:spPr>
          <a:xfrm>
            <a:off x="3598508" y="3573333"/>
            <a:ext cx="1503691" cy="1503691"/>
          </a:xfrm>
          <a:prstGeom prst="rect">
            <a:avLst/>
          </a:prstGeom>
        </p:spPr>
      </p:pic>
      <p:pic>
        <p:nvPicPr>
          <p:cNvPr id="29" name="Picture 18" descr="Bakery images png 4 » PNG Image">
            <a:extLst>
              <a:ext uri="{FF2B5EF4-FFF2-40B4-BE49-F238E27FC236}">
                <a16:creationId xmlns:a16="http://schemas.microsoft.com/office/drawing/2014/main" id="{3619B69A-8D4E-4F11-94C8-89EE68FC98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4124" y="5148505"/>
            <a:ext cx="1268168" cy="126816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2" descr="Arabika">
            <a:extLst>
              <a:ext uri="{FF2B5EF4-FFF2-40B4-BE49-F238E27FC236}">
                <a16:creationId xmlns:a16="http://schemas.microsoft.com/office/drawing/2014/main" id="{FA337DF6-6B98-43CB-9524-D05781C6BB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3849" y="4986600"/>
            <a:ext cx="1558338" cy="155833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FA074886-BF65-4806-B5FA-78BFD32D6B34}"/>
              </a:ext>
            </a:extLst>
          </p:cNvPr>
          <p:cNvSpPr txBox="1"/>
          <p:nvPr/>
        </p:nvSpPr>
        <p:spPr>
          <a:xfrm rot="20223508">
            <a:off x="804494" y="4214109"/>
            <a:ext cx="742511" cy="369332"/>
          </a:xfrm>
          <a:prstGeom prst="rect">
            <a:avLst/>
          </a:prstGeom>
          <a:solidFill>
            <a:schemeClr val="bg1"/>
          </a:solidFill>
          <a:ln w="3175">
            <a:solidFill>
              <a:srgbClr val="FF0000"/>
            </a:solidFill>
          </a:ln>
        </p:spPr>
        <p:txBody>
          <a:bodyPr wrap="none" rtlCol="0">
            <a:spAutoFit/>
          </a:bodyPr>
          <a:lstStyle/>
          <a:p>
            <a:r>
              <a:rPr lang="en-US" dirty="0">
                <a:solidFill>
                  <a:srgbClr val="FF0000"/>
                </a:solidFill>
              </a:rPr>
              <a:t>WaSH</a:t>
            </a:r>
          </a:p>
        </p:txBody>
      </p:sp>
      <p:sp>
        <p:nvSpPr>
          <p:cNvPr id="32" name="TextBox 31">
            <a:extLst>
              <a:ext uri="{FF2B5EF4-FFF2-40B4-BE49-F238E27FC236}">
                <a16:creationId xmlns:a16="http://schemas.microsoft.com/office/drawing/2014/main" id="{CEC3F15A-2CC2-4F5C-99D6-93C7F3AAD00F}"/>
              </a:ext>
            </a:extLst>
          </p:cNvPr>
          <p:cNvSpPr txBox="1"/>
          <p:nvPr/>
        </p:nvSpPr>
        <p:spPr>
          <a:xfrm rot="20223508">
            <a:off x="3067685" y="5476505"/>
            <a:ext cx="1114985" cy="369332"/>
          </a:xfrm>
          <a:prstGeom prst="rect">
            <a:avLst/>
          </a:prstGeom>
          <a:solidFill>
            <a:schemeClr val="bg1"/>
          </a:solidFill>
          <a:ln w="3175">
            <a:solidFill>
              <a:srgbClr val="FF0000"/>
            </a:solidFill>
          </a:ln>
        </p:spPr>
        <p:txBody>
          <a:bodyPr wrap="none" rtlCol="0">
            <a:spAutoFit/>
          </a:bodyPr>
          <a:lstStyle/>
          <a:p>
            <a:r>
              <a:rPr lang="en-US" dirty="0">
                <a:solidFill>
                  <a:srgbClr val="FF0000"/>
                </a:solidFill>
              </a:rPr>
              <a:t>Education</a:t>
            </a:r>
          </a:p>
        </p:txBody>
      </p:sp>
      <p:sp>
        <p:nvSpPr>
          <p:cNvPr id="33" name="TextBox 32">
            <a:extLst>
              <a:ext uri="{FF2B5EF4-FFF2-40B4-BE49-F238E27FC236}">
                <a16:creationId xmlns:a16="http://schemas.microsoft.com/office/drawing/2014/main" id="{E435C37C-CA5B-4510-949A-84870B7B3754}"/>
              </a:ext>
            </a:extLst>
          </p:cNvPr>
          <p:cNvSpPr txBox="1"/>
          <p:nvPr/>
        </p:nvSpPr>
        <p:spPr>
          <a:xfrm rot="20223508">
            <a:off x="3294155" y="2197836"/>
            <a:ext cx="971804" cy="369332"/>
          </a:xfrm>
          <a:prstGeom prst="rect">
            <a:avLst/>
          </a:prstGeom>
          <a:solidFill>
            <a:schemeClr val="bg1"/>
          </a:solidFill>
          <a:ln w="3175">
            <a:solidFill>
              <a:srgbClr val="FF0000"/>
            </a:solidFill>
          </a:ln>
        </p:spPr>
        <p:txBody>
          <a:bodyPr wrap="none" rtlCol="0">
            <a:spAutoFit/>
          </a:bodyPr>
          <a:lstStyle/>
          <a:p>
            <a:r>
              <a:rPr lang="en-US" dirty="0">
                <a:solidFill>
                  <a:srgbClr val="FF0000"/>
                </a:solidFill>
              </a:rPr>
              <a:t>FoodSec</a:t>
            </a:r>
          </a:p>
        </p:txBody>
      </p:sp>
      <p:sp>
        <p:nvSpPr>
          <p:cNvPr id="34" name="TextBox 33">
            <a:extLst>
              <a:ext uri="{FF2B5EF4-FFF2-40B4-BE49-F238E27FC236}">
                <a16:creationId xmlns:a16="http://schemas.microsoft.com/office/drawing/2014/main" id="{99167E59-0705-49A0-99A9-9FCCCD6FA1D1}"/>
              </a:ext>
            </a:extLst>
          </p:cNvPr>
          <p:cNvSpPr txBox="1"/>
          <p:nvPr/>
        </p:nvSpPr>
        <p:spPr>
          <a:xfrm rot="20223508">
            <a:off x="2336759" y="4179602"/>
            <a:ext cx="806631" cy="369332"/>
          </a:xfrm>
          <a:prstGeom prst="rect">
            <a:avLst/>
          </a:prstGeom>
          <a:solidFill>
            <a:schemeClr val="bg1"/>
          </a:solidFill>
          <a:ln w="3175">
            <a:solidFill>
              <a:srgbClr val="FF0000"/>
            </a:solidFill>
          </a:ln>
        </p:spPr>
        <p:txBody>
          <a:bodyPr wrap="none" rtlCol="0">
            <a:spAutoFit/>
          </a:bodyPr>
          <a:lstStyle/>
          <a:p>
            <a:r>
              <a:rPr lang="en-US" dirty="0">
                <a:solidFill>
                  <a:srgbClr val="FF0000"/>
                </a:solidFill>
              </a:rPr>
              <a:t>Health</a:t>
            </a:r>
          </a:p>
        </p:txBody>
      </p:sp>
      <p:sp>
        <p:nvSpPr>
          <p:cNvPr id="35" name="TextBox 34">
            <a:extLst>
              <a:ext uri="{FF2B5EF4-FFF2-40B4-BE49-F238E27FC236}">
                <a16:creationId xmlns:a16="http://schemas.microsoft.com/office/drawing/2014/main" id="{F14DE10D-4BEF-4F8A-9DF6-6D6ABD7451E9}"/>
              </a:ext>
            </a:extLst>
          </p:cNvPr>
          <p:cNvSpPr txBox="1"/>
          <p:nvPr/>
        </p:nvSpPr>
        <p:spPr>
          <a:xfrm rot="20223508">
            <a:off x="1407721" y="5597923"/>
            <a:ext cx="850617" cy="369332"/>
          </a:xfrm>
          <a:prstGeom prst="rect">
            <a:avLst/>
          </a:prstGeom>
          <a:solidFill>
            <a:schemeClr val="bg1"/>
          </a:solidFill>
          <a:ln w="3175">
            <a:solidFill>
              <a:srgbClr val="FF0000"/>
            </a:solidFill>
          </a:ln>
        </p:spPr>
        <p:txBody>
          <a:bodyPr wrap="square" rtlCol="0">
            <a:spAutoFit/>
          </a:bodyPr>
          <a:lstStyle/>
          <a:p>
            <a:r>
              <a:rPr lang="en-US" dirty="0">
                <a:solidFill>
                  <a:srgbClr val="FF0000"/>
                </a:solidFill>
              </a:rPr>
              <a:t>Shelter</a:t>
            </a:r>
          </a:p>
        </p:txBody>
      </p:sp>
      <p:sp>
        <p:nvSpPr>
          <p:cNvPr id="36" name="TextBox 35">
            <a:extLst>
              <a:ext uri="{FF2B5EF4-FFF2-40B4-BE49-F238E27FC236}">
                <a16:creationId xmlns:a16="http://schemas.microsoft.com/office/drawing/2014/main" id="{EA876BD7-E358-4436-B8F1-255AA7C8A1ED}"/>
              </a:ext>
            </a:extLst>
          </p:cNvPr>
          <p:cNvSpPr txBox="1"/>
          <p:nvPr/>
        </p:nvSpPr>
        <p:spPr>
          <a:xfrm rot="20223508">
            <a:off x="3705444" y="4179604"/>
            <a:ext cx="1039067" cy="369332"/>
          </a:xfrm>
          <a:prstGeom prst="rect">
            <a:avLst/>
          </a:prstGeom>
          <a:solidFill>
            <a:schemeClr val="bg1"/>
          </a:solidFill>
          <a:ln w="3175">
            <a:solidFill>
              <a:srgbClr val="FF0000"/>
            </a:solidFill>
          </a:ln>
        </p:spPr>
        <p:txBody>
          <a:bodyPr wrap="none" rtlCol="0">
            <a:spAutoFit/>
          </a:bodyPr>
          <a:lstStyle/>
          <a:p>
            <a:r>
              <a:rPr lang="en-US" dirty="0">
                <a:solidFill>
                  <a:srgbClr val="FF0000"/>
                </a:solidFill>
              </a:rPr>
              <a:t>Nutrition</a:t>
            </a:r>
          </a:p>
        </p:txBody>
      </p:sp>
      <p:pic>
        <p:nvPicPr>
          <p:cNvPr id="37" name="Picture 16" descr="Apple Pie PNG Image Transparent Background | PNG Arts">
            <a:extLst>
              <a:ext uri="{FF2B5EF4-FFF2-40B4-BE49-F238E27FC236}">
                <a16:creationId xmlns:a16="http://schemas.microsoft.com/office/drawing/2014/main" id="{2BE3A670-AE15-46CE-95A7-77FEBFEC3F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637084" y="2199029"/>
            <a:ext cx="1921673" cy="1921673"/>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4B2025D-7416-41BB-B72B-A33113B69E49}"/>
              </a:ext>
            </a:extLst>
          </p:cNvPr>
          <p:cNvSpPr txBox="1"/>
          <p:nvPr/>
        </p:nvSpPr>
        <p:spPr>
          <a:xfrm rot="20223508">
            <a:off x="1006441" y="2909830"/>
            <a:ext cx="1162691" cy="369332"/>
          </a:xfrm>
          <a:prstGeom prst="rect">
            <a:avLst/>
          </a:prstGeom>
          <a:solidFill>
            <a:schemeClr val="bg1"/>
          </a:solidFill>
          <a:ln w="3175">
            <a:solidFill>
              <a:srgbClr val="FF0000"/>
            </a:solidFill>
          </a:ln>
        </p:spPr>
        <p:txBody>
          <a:bodyPr wrap="none" rtlCol="0">
            <a:spAutoFit/>
          </a:bodyPr>
          <a:lstStyle/>
          <a:p>
            <a:r>
              <a:rPr lang="en-US" dirty="0">
                <a:solidFill>
                  <a:srgbClr val="FF0000"/>
                </a:solidFill>
              </a:rPr>
              <a:t>Protection</a:t>
            </a:r>
          </a:p>
        </p:txBody>
      </p:sp>
      <p:pic>
        <p:nvPicPr>
          <p:cNvPr id="39" name="Picture 26" descr="Mix and Match Cake Slices">
            <a:extLst>
              <a:ext uri="{FF2B5EF4-FFF2-40B4-BE49-F238E27FC236}">
                <a16:creationId xmlns:a16="http://schemas.microsoft.com/office/drawing/2014/main" id="{92DFD2CA-4875-44BE-96FE-2BAE09CA087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5136" y="6035"/>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EC29C576-24E6-4FCC-BA07-5C86F636C25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50002282"/>
      </p:ext>
    </p:extLst>
  </p:cSld>
  <p:clrMapOvr>
    <a:masterClrMapping/>
  </p:clrMapOvr>
  <mc:AlternateContent xmlns:mc="http://schemas.openxmlformats.org/markup-compatibility/2006" xmlns:p14="http://schemas.microsoft.com/office/powerpoint/2010/main">
    <mc:Choice Requires="p14">
      <p:transition spd="slow" p14:dur="2000" advTm="76070"/>
    </mc:Choice>
    <mc:Fallback xmlns="">
      <p:transition spd="slow" advTm="76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31" grpId="0" animBg="1"/>
      <p:bldP spid="32" grpId="0" animBg="1"/>
      <p:bldP spid="33" grpId="0" animBg="1"/>
      <p:bldP spid="34" grpId="0" animBg="1"/>
      <p:bldP spid="35" grpId="0" animBg="1"/>
      <p:bldP spid="36"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Mrs. B's Beautiful Cakes | Food &amp; Wine">
            <a:extLst>
              <a:ext uri="{FF2B5EF4-FFF2-40B4-BE49-F238E27FC236}">
                <a16:creationId xmlns:a16="http://schemas.microsoft.com/office/drawing/2014/main" id="{9C259D09-1356-4826-87F6-218D61F62C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C0E273C-352C-404B-BA79-547B64AFD2B4}"/>
              </a:ext>
            </a:extLst>
          </p:cNvPr>
          <p:cNvSpPr>
            <a:spLocks noGrp="1"/>
          </p:cNvSpPr>
          <p:nvPr>
            <p:ph type="title"/>
          </p:nvPr>
        </p:nvSpPr>
        <p:spPr>
          <a:xfrm>
            <a:off x="0" y="416884"/>
            <a:ext cx="2264058" cy="1325563"/>
          </a:xfrm>
        </p:spPr>
        <p:txBody>
          <a:bodyPr>
            <a:normAutofit/>
          </a:bodyPr>
          <a:lstStyle/>
          <a:p>
            <a:r>
              <a:rPr lang="en-AU" sz="2800" dirty="0">
                <a:latin typeface="Roboto Slab" pitchFamily="2" charset="0"/>
                <a:ea typeface="Roboto Slab" pitchFamily="2" charset="0"/>
              </a:rPr>
              <a:t>Inter- vs multisectoral</a:t>
            </a:r>
            <a:endParaRPr lang="en-US" sz="2800" dirty="0"/>
          </a:p>
        </p:txBody>
      </p:sp>
      <p:pic>
        <p:nvPicPr>
          <p:cNvPr id="5" name="Audio 4">
            <a:hlinkClick r:id="" action="ppaction://media"/>
            <a:extLst>
              <a:ext uri="{FF2B5EF4-FFF2-40B4-BE49-F238E27FC236}">
                <a16:creationId xmlns:a16="http://schemas.microsoft.com/office/drawing/2014/main" id="{E0A943B1-3FE8-4B61-81DB-D7D93D29AC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28239756"/>
      </p:ext>
    </p:extLst>
  </p:cSld>
  <p:clrMapOvr>
    <a:masterClrMapping/>
  </p:clrMapOvr>
  <mc:AlternateContent xmlns:mc="http://schemas.openxmlformats.org/markup-compatibility/2006" xmlns:p14="http://schemas.microsoft.com/office/powerpoint/2010/main">
    <mc:Choice Requires="p14">
      <p:transition spd="slow" p14:dur="2000" advTm="70299"/>
    </mc:Choice>
    <mc:Fallback xmlns="">
      <p:transition spd="slow" advTm="70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0E273C-352C-404B-BA79-547B64AFD2B4}"/>
              </a:ext>
            </a:extLst>
          </p:cNvPr>
          <p:cNvSpPr>
            <a:spLocks noGrp="1"/>
          </p:cNvSpPr>
          <p:nvPr>
            <p:ph type="title"/>
          </p:nvPr>
        </p:nvSpPr>
        <p:spPr>
          <a:xfrm>
            <a:off x="0" y="416884"/>
            <a:ext cx="2264058" cy="1325563"/>
          </a:xfrm>
        </p:spPr>
        <p:txBody>
          <a:bodyPr>
            <a:normAutofit/>
          </a:bodyPr>
          <a:lstStyle/>
          <a:p>
            <a:r>
              <a:rPr lang="en-AU" sz="2800" dirty="0">
                <a:latin typeface="Roboto Slab" pitchFamily="2" charset="0"/>
                <a:ea typeface="Roboto Slab" pitchFamily="2" charset="0"/>
              </a:rPr>
              <a:t>Key Elements</a:t>
            </a:r>
            <a:endParaRPr lang="en-US" sz="2800" dirty="0"/>
          </a:p>
        </p:txBody>
      </p:sp>
      <p:pic>
        <p:nvPicPr>
          <p:cNvPr id="4" name="Picture 3">
            <a:extLst>
              <a:ext uri="{FF2B5EF4-FFF2-40B4-BE49-F238E27FC236}">
                <a16:creationId xmlns:a16="http://schemas.microsoft.com/office/drawing/2014/main" id="{50DC5B98-B22C-4D66-94DF-FF58F45D8E15}"/>
              </a:ext>
            </a:extLst>
          </p:cNvPr>
          <p:cNvPicPr>
            <a:picLocks noChangeAspect="1"/>
          </p:cNvPicPr>
          <p:nvPr/>
        </p:nvPicPr>
        <p:blipFill>
          <a:blip r:embed="rId6"/>
          <a:stretch>
            <a:fillRect/>
          </a:stretch>
        </p:blipFill>
        <p:spPr>
          <a:xfrm>
            <a:off x="2090682" y="672264"/>
            <a:ext cx="3579648" cy="5699564"/>
          </a:xfrm>
          <a:prstGeom prst="rect">
            <a:avLst/>
          </a:prstGeom>
        </p:spPr>
      </p:pic>
      <p:pic>
        <p:nvPicPr>
          <p:cNvPr id="5" name="Picture 4">
            <a:extLst>
              <a:ext uri="{FF2B5EF4-FFF2-40B4-BE49-F238E27FC236}">
                <a16:creationId xmlns:a16="http://schemas.microsoft.com/office/drawing/2014/main" id="{D1C01E24-F76E-48D1-842D-8C40B07832D4}"/>
              </a:ext>
            </a:extLst>
          </p:cNvPr>
          <p:cNvPicPr>
            <a:picLocks noChangeAspect="1"/>
          </p:cNvPicPr>
          <p:nvPr/>
        </p:nvPicPr>
        <p:blipFill>
          <a:blip r:embed="rId7"/>
          <a:stretch>
            <a:fillRect/>
          </a:stretch>
        </p:blipFill>
        <p:spPr>
          <a:xfrm>
            <a:off x="6705599" y="3761830"/>
            <a:ext cx="5008947" cy="2547456"/>
          </a:xfrm>
          <a:prstGeom prst="rect">
            <a:avLst/>
          </a:prstGeom>
        </p:spPr>
      </p:pic>
      <p:sp>
        <p:nvSpPr>
          <p:cNvPr id="9" name="TextBox 8">
            <a:extLst>
              <a:ext uri="{FF2B5EF4-FFF2-40B4-BE49-F238E27FC236}">
                <a16:creationId xmlns:a16="http://schemas.microsoft.com/office/drawing/2014/main" id="{FB406644-4C43-44AD-AF20-10871CFFBBBD}"/>
              </a:ext>
            </a:extLst>
          </p:cNvPr>
          <p:cNvSpPr txBox="1"/>
          <p:nvPr/>
        </p:nvSpPr>
        <p:spPr>
          <a:xfrm>
            <a:off x="2615954" y="163006"/>
            <a:ext cx="2529104" cy="1200329"/>
          </a:xfrm>
          <a:prstGeom prst="rect">
            <a:avLst/>
          </a:prstGeom>
          <a:solidFill>
            <a:schemeClr val="bg1"/>
          </a:solidFill>
          <a:ln>
            <a:solidFill>
              <a:schemeClr val="tx1"/>
            </a:solidFill>
          </a:ln>
        </p:spPr>
        <p:txBody>
          <a:bodyPr wrap="square" rtlCol="0">
            <a:spAutoFit/>
          </a:bodyPr>
          <a:lstStyle/>
          <a:p>
            <a:pPr algn="ctr"/>
            <a:r>
              <a:rPr lang="en-US" sz="3600" dirty="0"/>
              <a:t>Conceptual Framework</a:t>
            </a:r>
          </a:p>
        </p:txBody>
      </p:sp>
      <p:pic>
        <p:nvPicPr>
          <p:cNvPr id="13" name="Picture 12">
            <a:extLst>
              <a:ext uri="{FF2B5EF4-FFF2-40B4-BE49-F238E27FC236}">
                <a16:creationId xmlns:a16="http://schemas.microsoft.com/office/drawing/2014/main" id="{995FA9B5-EAE0-48CA-8C10-32890EC9B400}"/>
              </a:ext>
            </a:extLst>
          </p:cNvPr>
          <p:cNvPicPr>
            <a:picLocks noChangeAspect="1"/>
          </p:cNvPicPr>
          <p:nvPr/>
        </p:nvPicPr>
        <p:blipFill>
          <a:blip r:embed="rId8"/>
          <a:stretch>
            <a:fillRect/>
          </a:stretch>
        </p:blipFill>
        <p:spPr>
          <a:xfrm>
            <a:off x="6720114" y="671181"/>
            <a:ext cx="5047171" cy="2880684"/>
          </a:xfrm>
          <a:prstGeom prst="rect">
            <a:avLst/>
          </a:prstGeom>
        </p:spPr>
      </p:pic>
      <p:sp>
        <p:nvSpPr>
          <p:cNvPr id="7" name="TextBox 6">
            <a:extLst>
              <a:ext uri="{FF2B5EF4-FFF2-40B4-BE49-F238E27FC236}">
                <a16:creationId xmlns:a16="http://schemas.microsoft.com/office/drawing/2014/main" id="{6A80AEF6-32DA-414B-A3C8-BD31634F0EE0}"/>
              </a:ext>
            </a:extLst>
          </p:cNvPr>
          <p:cNvSpPr txBox="1"/>
          <p:nvPr/>
        </p:nvSpPr>
        <p:spPr>
          <a:xfrm>
            <a:off x="7916101" y="163006"/>
            <a:ext cx="2591618" cy="1200329"/>
          </a:xfrm>
          <a:prstGeom prst="rect">
            <a:avLst/>
          </a:prstGeom>
          <a:solidFill>
            <a:schemeClr val="bg1"/>
          </a:solidFill>
          <a:ln>
            <a:solidFill>
              <a:schemeClr val="tx1"/>
            </a:solidFill>
          </a:ln>
        </p:spPr>
        <p:txBody>
          <a:bodyPr wrap="square" rtlCol="0">
            <a:spAutoFit/>
          </a:bodyPr>
          <a:lstStyle/>
          <a:p>
            <a:pPr algn="ctr"/>
            <a:r>
              <a:rPr lang="en-US" sz="3600" dirty="0"/>
              <a:t>Severity Model</a:t>
            </a:r>
          </a:p>
        </p:txBody>
      </p:sp>
      <p:pic>
        <p:nvPicPr>
          <p:cNvPr id="15" name="Audio 14">
            <a:hlinkClick r:id="" action="ppaction://media"/>
            <a:extLst>
              <a:ext uri="{FF2B5EF4-FFF2-40B4-BE49-F238E27FC236}">
                <a16:creationId xmlns:a16="http://schemas.microsoft.com/office/drawing/2014/main" id="{553EE978-D53A-4238-9B86-3EAE9BAC9D3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31461662"/>
      </p:ext>
    </p:extLst>
  </p:cSld>
  <p:clrMapOvr>
    <a:masterClrMapping/>
  </p:clrMapOvr>
  <mc:AlternateContent xmlns:mc="http://schemas.openxmlformats.org/markup-compatibility/2006" xmlns:p14="http://schemas.microsoft.com/office/powerpoint/2010/main">
    <mc:Choice Requires="p14">
      <p:transition spd="slow" p14:dur="2000" advTm="28067"/>
    </mc:Choice>
    <mc:Fallback xmlns="">
      <p:transition spd="slow" advTm="28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0E273C-352C-404B-BA79-547B64AFD2B4}"/>
              </a:ext>
            </a:extLst>
          </p:cNvPr>
          <p:cNvSpPr>
            <a:spLocks noGrp="1"/>
          </p:cNvSpPr>
          <p:nvPr>
            <p:ph type="title"/>
          </p:nvPr>
        </p:nvSpPr>
        <p:spPr>
          <a:xfrm>
            <a:off x="0" y="416884"/>
            <a:ext cx="2264058" cy="1325563"/>
          </a:xfrm>
        </p:spPr>
        <p:txBody>
          <a:bodyPr>
            <a:normAutofit/>
          </a:bodyPr>
          <a:lstStyle/>
          <a:p>
            <a:r>
              <a:rPr lang="en-AU" sz="2800" dirty="0">
                <a:latin typeface="Roboto Slab" pitchFamily="2" charset="0"/>
                <a:ea typeface="Roboto Slab" pitchFamily="2" charset="0"/>
              </a:rPr>
              <a:t>Key Elements</a:t>
            </a:r>
            <a:endParaRPr lang="en-US" sz="2800" dirty="0"/>
          </a:p>
        </p:txBody>
      </p:sp>
      <p:pic>
        <p:nvPicPr>
          <p:cNvPr id="4" name="Picture 3">
            <a:extLst>
              <a:ext uri="{FF2B5EF4-FFF2-40B4-BE49-F238E27FC236}">
                <a16:creationId xmlns:a16="http://schemas.microsoft.com/office/drawing/2014/main" id="{50DC5B98-B22C-4D66-94DF-FF58F45D8E15}"/>
              </a:ext>
            </a:extLst>
          </p:cNvPr>
          <p:cNvPicPr>
            <a:picLocks noChangeAspect="1"/>
          </p:cNvPicPr>
          <p:nvPr/>
        </p:nvPicPr>
        <p:blipFill>
          <a:blip r:embed="rId6"/>
          <a:stretch>
            <a:fillRect/>
          </a:stretch>
        </p:blipFill>
        <p:spPr>
          <a:xfrm>
            <a:off x="2090682" y="672264"/>
            <a:ext cx="3579648" cy="5699564"/>
          </a:xfrm>
          <a:prstGeom prst="rect">
            <a:avLst/>
          </a:prstGeom>
        </p:spPr>
      </p:pic>
      <p:pic>
        <p:nvPicPr>
          <p:cNvPr id="5" name="Picture 4">
            <a:extLst>
              <a:ext uri="{FF2B5EF4-FFF2-40B4-BE49-F238E27FC236}">
                <a16:creationId xmlns:a16="http://schemas.microsoft.com/office/drawing/2014/main" id="{D1C01E24-F76E-48D1-842D-8C40B07832D4}"/>
              </a:ext>
            </a:extLst>
          </p:cNvPr>
          <p:cNvPicPr>
            <a:picLocks noChangeAspect="1"/>
          </p:cNvPicPr>
          <p:nvPr/>
        </p:nvPicPr>
        <p:blipFill>
          <a:blip r:embed="rId7"/>
          <a:stretch>
            <a:fillRect/>
          </a:stretch>
        </p:blipFill>
        <p:spPr>
          <a:xfrm>
            <a:off x="6453959" y="672264"/>
            <a:ext cx="5246075" cy="2668055"/>
          </a:xfrm>
          <a:prstGeom prst="rect">
            <a:avLst/>
          </a:prstGeom>
        </p:spPr>
      </p:pic>
      <p:pic>
        <p:nvPicPr>
          <p:cNvPr id="6" name="Picture 5">
            <a:extLst>
              <a:ext uri="{FF2B5EF4-FFF2-40B4-BE49-F238E27FC236}">
                <a16:creationId xmlns:a16="http://schemas.microsoft.com/office/drawing/2014/main" id="{DFB26137-8875-467D-87D3-13B9087FEA0D}"/>
              </a:ext>
            </a:extLst>
          </p:cNvPr>
          <p:cNvPicPr>
            <a:picLocks noChangeAspect="1"/>
          </p:cNvPicPr>
          <p:nvPr/>
        </p:nvPicPr>
        <p:blipFill>
          <a:blip r:embed="rId8"/>
          <a:stretch>
            <a:fillRect/>
          </a:stretch>
        </p:blipFill>
        <p:spPr>
          <a:xfrm>
            <a:off x="6453959" y="3908541"/>
            <a:ext cx="5100519" cy="2668055"/>
          </a:xfrm>
          <a:prstGeom prst="rect">
            <a:avLst/>
          </a:prstGeom>
        </p:spPr>
      </p:pic>
      <p:sp>
        <p:nvSpPr>
          <p:cNvPr id="7" name="TextBox 6">
            <a:extLst>
              <a:ext uri="{FF2B5EF4-FFF2-40B4-BE49-F238E27FC236}">
                <a16:creationId xmlns:a16="http://schemas.microsoft.com/office/drawing/2014/main" id="{6A80AEF6-32DA-414B-A3C8-BD31634F0EE0}"/>
              </a:ext>
            </a:extLst>
          </p:cNvPr>
          <p:cNvSpPr txBox="1"/>
          <p:nvPr/>
        </p:nvSpPr>
        <p:spPr>
          <a:xfrm>
            <a:off x="7785472" y="433334"/>
            <a:ext cx="2583048" cy="1200329"/>
          </a:xfrm>
          <a:prstGeom prst="rect">
            <a:avLst/>
          </a:prstGeom>
          <a:solidFill>
            <a:schemeClr val="bg1"/>
          </a:solidFill>
          <a:ln>
            <a:solidFill>
              <a:schemeClr val="tx1"/>
            </a:solidFill>
          </a:ln>
        </p:spPr>
        <p:txBody>
          <a:bodyPr wrap="square" rtlCol="0">
            <a:spAutoFit/>
          </a:bodyPr>
          <a:lstStyle/>
          <a:p>
            <a:pPr algn="ctr"/>
            <a:r>
              <a:rPr lang="en-US" sz="3600" dirty="0"/>
              <a:t>Severity Model</a:t>
            </a:r>
          </a:p>
        </p:txBody>
      </p:sp>
      <p:sp>
        <p:nvSpPr>
          <p:cNvPr id="8" name="TextBox 7">
            <a:extLst>
              <a:ext uri="{FF2B5EF4-FFF2-40B4-BE49-F238E27FC236}">
                <a16:creationId xmlns:a16="http://schemas.microsoft.com/office/drawing/2014/main" id="{28167966-A8CD-4068-9AB9-C8AC6F329263}"/>
              </a:ext>
            </a:extLst>
          </p:cNvPr>
          <p:cNvSpPr txBox="1"/>
          <p:nvPr/>
        </p:nvSpPr>
        <p:spPr>
          <a:xfrm>
            <a:off x="7712694" y="3588650"/>
            <a:ext cx="2583048" cy="646331"/>
          </a:xfrm>
          <a:prstGeom prst="rect">
            <a:avLst/>
          </a:prstGeom>
          <a:solidFill>
            <a:schemeClr val="bg1"/>
          </a:solidFill>
          <a:ln>
            <a:solidFill>
              <a:schemeClr val="tx1"/>
            </a:solidFill>
          </a:ln>
        </p:spPr>
        <p:txBody>
          <a:bodyPr wrap="square" rtlCol="0">
            <a:spAutoFit/>
          </a:bodyPr>
          <a:lstStyle/>
          <a:p>
            <a:pPr algn="ctr"/>
            <a:r>
              <a:rPr lang="en-US" sz="3600" dirty="0"/>
              <a:t>Aggregation</a:t>
            </a:r>
          </a:p>
        </p:txBody>
      </p:sp>
      <p:sp>
        <p:nvSpPr>
          <p:cNvPr id="9" name="TextBox 8">
            <a:extLst>
              <a:ext uri="{FF2B5EF4-FFF2-40B4-BE49-F238E27FC236}">
                <a16:creationId xmlns:a16="http://schemas.microsoft.com/office/drawing/2014/main" id="{FB406644-4C43-44AD-AF20-10871CFFBBBD}"/>
              </a:ext>
            </a:extLst>
          </p:cNvPr>
          <p:cNvSpPr txBox="1"/>
          <p:nvPr/>
        </p:nvSpPr>
        <p:spPr>
          <a:xfrm>
            <a:off x="2615954" y="163006"/>
            <a:ext cx="2529104" cy="646331"/>
          </a:xfrm>
          <a:prstGeom prst="rect">
            <a:avLst/>
          </a:prstGeom>
          <a:solidFill>
            <a:schemeClr val="bg1"/>
          </a:solidFill>
          <a:ln>
            <a:solidFill>
              <a:schemeClr val="tx1"/>
            </a:solidFill>
          </a:ln>
        </p:spPr>
        <p:txBody>
          <a:bodyPr wrap="square" rtlCol="0">
            <a:spAutoFit/>
          </a:bodyPr>
          <a:lstStyle/>
          <a:p>
            <a:pPr algn="ctr"/>
            <a:r>
              <a:rPr lang="en-US" sz="3600" dirty="0"/>
              <a:t>Framework</a:t>
            </a:r>
          </a:p>
        </p:txBody>
      </p:sp>
      <p:pic>
        <p:nvPicPr>
          <p:cNvPr id="10" name="Audio 9">
            <a:hlinkClick r:id="" action="ppaction://media"/>
            <a:extLst>
              <a:ext uri="{FF2B5EF4-FFF2-40B4-BE49-F238E27FC236}">
                <a16:creationId xmlns:a16="http://schemas.microsoft.com/office/drawing/2014/main" id="{8116C785-92C2-4C58-BD58-24D338E3850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653949069"/>
      </p:ext>
    </p:extLst>
  </p:cSld>
  <p:clrMapOvr>
    <a:masterClrMapping/>
  </p:clrMapOvr>
  <mc:AlternateContent xmlns:mc="http://schemas.openxmlformats.org/markup-compatibility/2006" xmlns:p14="http://schemas.microsoft.com/office/powerpoint/2010/main">
    <mc:Choice Requires="p14">
      <p:transition spd="slow" p14:dur="2000" advTm="23986"/>
    </mc:Choice>
    <mc:Fallback xmlns="">
      <p:transition spd="slow" advTm="23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1.7"/>
</p:tagLst>
</file>

<file path=ppt/tags/tag2.xml><?xml version="1.0" encoding="utf-8"?>
<p:tagLst xmlns:a="http://schemas.openxmlformats.org/drawingml/2006/main" xmlns:r="http://schemas.openxmlformats.org/officeDocument/2006/relationships" xmlns:p="http://schemas.openxmlformats.org/presentationml/2006/main">
  <p:tag name="TIMING" val="|5|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D2420C65C3D64282C0DC1E7CB9D7DB" ma:contentTypeVersion="12" ma:contentTypeDescription="Create a new document." ma:contentTypeScope="" ma:versionID="1d36a0cea16eeda80b923c2e36ec7845">
  <xsd:schema xmlns:xsd="http://www.w3.org/2001/XMLSchema" xmlns:xs="http://www.w3.org/2001/XMLSchema" xmlns:p="http://schemas.microsoft.com/office/2006/metadata/properties" xmlns:ns2="0292b1bc-dc04-4c7a-906e-4a7c2dc29542" xmlns:ns3="bd0faaa1-daec-4526-9aaa-a3949102b502" targetNamespace="http://schemas.microsoft.com/office/2006/metadata/properties" ma:root="true" ma:fieldsID="2194831eb6bea34503adacd17e41881e" ns2:_="" ns3:_="">
    <xsd:import namespace="0292b1bc-dc04-4c7a-906e-4a7c2dc29542"/>
    <xsd:import namespace="bd0faaa1-daec-4526-9aaa-a3949102b50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92b1bc-dc04-4c7a-906e-4a7c2dc295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d0faaa1-daec-4526-9aaa-a3949102b50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8A65D56-A9A4-4BCC-B89D-438FF5744F04}">
  <ds:schemaRefs>
    <ds:schemaRef ds:uri="http://schemas.microsoft.com/sharepoint/v3/contenttype/forms"/>
  </ds:schemaRefs>
</ds:datastoreItem>
</file>

<file path=customXml/itemProps2.xml><?xml version="1.0" encoding="utf-8"?>
<ds:datastoreItem xmlns:ds="http://schemas.openxmlformats.org/officeDocument/2006/customXml" ds:itemID="{D77B494A-47F6-411B-8159-E62307A67C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92b1bc-dc04-4c7a-906e-4a7c2dc29542"/>
    <ds:schemaRef ds:uri="bd0faaa1-daec-4526-9aaa-a3949102b5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14262A-A77C-4C47-8521-F75D780DA2C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10056</TotalTime>
  <Words>1462</Words>
  <Application>Microsoft Office PowerPoint</Application>
  <PresentationFormat>Widescreen</PresentationFormat>
  <Paragraphs>169</Paragraphs>
  <Slides>19</Slides>
  <Notes>17</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Roboto Slab</vt:lpstr>
      <vt:lpstr>Roboto Slab Light</vt:lpstr>
      <vt:lpstr>Arial</vt:lpstr>
      <vt:lpstr>Calibri</vt:lpstr>
      <vt:lpstr>Calibri Light</vt:lpstr>
      <vt:lpstr>Roboto</vt:lpstr>
      <vt:lpstr>Office Theme</vt:lpstr>
      <vt:lpstr>Joint  Intersectoral Analysis  Framework</vt:lpstr>
      <vt:lpstr>PowerPoint Presentation</vt:lpstr>
      <vt:lpstr>PowerPoint Presentation</vt:lpstr>
      <vt:lpstr>PowerPoint Presentation</vt:lpstr>
      <vt:lpstr>PowerPoint Presentation</vt:lpstr>
      <vt:lpstr>Inter- vs multisectoral</vt:lpstr>
      <vt:lpstr>Inter- vs multisectoral</vt:lpstr>
      <vt:lpstr>Key Elements</vt:lpstr>
      <vt:lpstr>Key Elements</vt:lpstr>
      <vt:lpstr>Conceptual Framework</vt:lpstr>
      <vt:lpstr>PowerPoint Presentation</vt:lpstr>
      <vt:lpstr>PowerPoint Presentation</vt:lpstr>
      <vt:lpstr>PowerPoint Presentation</vt:lpstr>
      <vt:lpstr>PowerPoint Presentation</vt:lpstr>
      <vt:lpstr>PowerPoint Presentation</vt:lpstr>
      <vt:lpstr>PowerPoint Presentation</vt:lpstr>
      <vt:lpstr>PiN</vt:lpstr>
      <vt:lpstr>THANK YOU</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Joint  Intersectoral Analysis  Framework</dc:title>
  <dc:creator>Marcus ELTEN</dc:creator>
  <cp:lastModifiedBy>Magalie SALAZAR</cp:lastModifiedBy>
  <cp:revision>21</cp:revision>
  <dcterms:created xsi:type="dcterms:W3CDTF">2021-05-14T11:59:58Z</dcterms:created>
  <dcterms:modified xsi:type="dcterms:W3CDTF">2021-06-14T13:48:39Z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0x010100F5D2420C65C3D64282C0DC1E7CB9D7DB</vt:lpwstr>
  </property>
</Properties>
</file>