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19"/>
  </p:notesMasterIdLst>
  <p:handoutMasterIdLst>
    <p:handoutMasterId r:id="rId20"/>
  </p:handoutMasterIdLst>
  <p:sldIdLst>
    <p:sldId id="256" r:id="rId6"/>
    <p:sldId id="1020" r:id="rId7"/>
    <p:sldId id="348" r:id="rId8"/>
    <p:sldId id="1008" r:id="rId9"/>
    <p:sldId id="349" r:id="rId10"/>
    <p:sldId id="261" r:id="rId11"/>
    <p:sldId id="277" r:id="rId12"/>
    <p:sldId id="260" r:id="rId13"/>
    <p:sldId id="346" r:id="rId14"/>
    <p:sldId id="269" r:id="rId15"/>
    <p:sldId id="347" r:id="rId16"/>
    <p:sldId id="274" r:id="rId17"/>
    <p:sldId id="352" r:id="rId18"/>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us ELTEN" initials="ME" lastIdx="1" clrIdx="0">
    <p:extLst>
      <p:ext uri="{19B8F6BF-5375-455C-9EA6-DF929625EA0E}">
        <p15:presenceInfo xmlns:p15="http://schemas.microsoft.com/office/powerpoint/2012/main" userId="S-1-5-21-1645522239-1177238915-839522115-241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4373"/>
    <a:srgbClr val="408FDF"/>
    <a:srgbClr val="428F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3C422E-DC6B-44DE-A911-1C373D477A96}" v="50" dt="2021-08-27T12:40:18.8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03" autoAdjust="0"/>
    <p:restoredTop sz="66863" autoAdjust="0"/>
  </p:normalViewPr>
  <p:slideViewPr>
    <p:cSldViewPr snapToGrid="0">
      <p:cViewPr varScale="1">
        <p:scale>
          <a:sx n="72" d="100"/>
          <a:sy n="72" d="100"/>
        </p:scale>
        <p:origin x="1602"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galie" userId="32faec06-5004-4be7-8b1a-a988cc716753" providerId="ADAL" clId="{B59F84B9-3A3D-476D-95B8-61E18D1CDE39}"/>
    <pc:docChg chg="custSel addSld modSld sldOrd">
      <pc:chgData name="Magalie" userId="32faec06-5004-4be7-8b1a-a988cc716753" providerId="ADAL" clId="{B59F84B9-3A3D-476D-95B8-61E18D1CDE39}" dt="2021-06-14T15:07:25.514" v="30" actId="207"/>
      <pc:docMkLst>
        <pc:docMk/>
      </pc:docMkLst>
      <pc:sldChg chg="addSp modSp mod">
        <pc:chgData name="Magalie" userId="32faec06-5004-4be7-8b1a-a988cc716753" providerId="ADAL" clId="{B59F84B9-3A3D-476D-95B8-61E18D1CDE39}" dt="2021-06-14T13:43:40.052" v="6" actId="1036"/>
        <pc:sldMkLst>
          <pc:docMk/>
          <pc:sldMk cId="2262327414" sldId="274"/>
        </pc:sldMkLst>
        <pc:picChg chg="add mod">
          <ac:chgData name="Magalie" userId="32faec06-5004-4be7-8b1a-a988cc716753" providerId="ADAL" clId="{B59F84B9-3A3D-476D-95B8-61E18D1CDE39}" dt="2021-06-14T13:43:40.052" v="6" actId="1036"/>
          <ac:picMkLst>
            <pc:docMk/>
            <pc:sldMk cId="2262327414" sldId="274"/>
            <ac:picMk id="2" creationId="{457BF358-0B02-4A38-9B63-3C2E1EDA416D}"/>
          </ac:picMkLst>
        </pc:picChg>
      </pc:sldChg>
      <pc:sldChg chg="addSp delSp modSp mod">
        <pc:chgData name="Magalie" userId="32faec06-5004-4be7-8b1a-a988cc716753" providerId="ADAL" clId="{B59F84B9-3A3D-476D-95B8-61E18D1CDE39}" dt="2021-06-14T15:07:25.514" v="30" actId="207"/>
        <pc:sldMkLst>
          <pc:docMk/>
          <pc:sldMk cId="3412727696" sldId="277"/>
        </pc:sldMkLst>
        <pc:spChg chg="mod">
          <ac:chgData name="Magalie" userId="32faec06-5004-4be7-8b1a-a988cc716753" providerId="ADAL" clId="{B59F84B9-3A3D-476D-95B8-61E18D1CDE39}" dt="2021-06-14T13:59:27.258" v="26" actId="20577"/>
          <ac:spMkLst>
            <pc:docMk/>
            <pc:sldMk cId="3412727696" sldId="277"/>
            <ac:spMk id="7" creationId="{ECB5C313-8747-F141-AEC3-3FC32465900B}"/>
          </ac:spMkLst>
        </pc:spChg>
        <pc:spChg chg="topLvl">
          <ac:chgData name="Magalie" userId="32faec06-5004-4be7-8b1a-a988cc716753" providerId="ADAL" clId="{B59F84B9-3A3D-476D-95B8-61E18D1CDE39}" dt="2021-06-14T15:06:48.467" v="27" actId="478"/>
          <ac:spMkLst>
            <pc:docMk/>
            <pc:sldMk cId="3412727696" sldId="277"/>
            <ac:spMk id="16" creationId="{09A50EBF-F22A-E44F-A394-B085D75F14B1}"/>
          </ac:spMkLst>
        </pc:spChg>
        <pc:grpChg chg="del">
          <ac:chgData name="Magalie" userId="32faec06-5004-4be7-8b1a-a988cc716753" providerId="ADAL" clId="{B59F84B9-3A3D-476D-95B8-61E18D1CDE39}" dt="2021-06-14T15:06:48.467" v="27" actId="478"/>
          <ac:grpSpMkLst>
            <pc:docMk/>
            <pc:sldMk cId="3412727696" sldId="277"/>
            <ac:grpSpMk id="15" creationId="{69C3C1BF-9C98-B543-AE7D-7EF7BCD46CDC}"/>
          </ac:grpSpMkLst>
        </pc:grpChg>
        <pc:picChg chg="del topLvl">
          <ac:chgData name="Magalie" userId="32faec06-5004-4be7-8b1a-a988cc716753" providerId="ADAL" clId="{B59F84B9-3A3D-476D-95B8-61E18D1CDE39}" dt="2021-06-14T15:06:48.467" v="27" actId="478"/>
          <ac:picMkLst>
            <pc:docMk/>
            <pc:sldMk cId="3412727696" sldId="277"/>
            <ac:picMk id="17" creationId="{511F9684-5239-AF4F-9430-3521D680B7A2}"/>
          </ac:picMkLst>
        </pc:picChg>
        <pc:picChg chg="add mod">
          <ac:chgData name="Magalie" userId="32faec06-5004-4be7-8b1a-a988cc716753" providerId="ADAL" clId="{B59F84B9-3A3D-476D-95B8-61E18D1CDE39}" dt="2021-06-14T15:07:25.514" v="30" actId="207"/>
          <ac:picMkLst>
            <pc:docMk/>
            <pc:sldMk cId="3412727696" sldId="277"/>
            <ac:picMk id="26" creationId="{49576A55-71F0-474E-BA2F-889F8DE02D35}"/>
          </ac:picMkLst>
        </pc:picChg>
      </pc:sldChg>
      <pc:sldChg chg="add ord">
        <pc:chgData name="Magalie" userId="32faec06-5004-4be7-8b1a-a988cc716753" providerId="ADAL" clId="{B59F84B9-3A3D-476D-95B8-61E18D1CDE39}" dt="2021-06-14T13:48:15.836" v="11"/>
        <pc:sldMkLst>
          <pc:docMk/>
          <pc:sldMk cId="3136888511" sldId="1008"/>
        </pc:sldMkLst>
      </pc:sldChg>
      <pc:sldChg chg="add ord">
        <pc:chgData name="Magalie" userId="32faec06-5004-4be7-8b1a-a988cc716753" providerId="ADAL" clId="{B59F84B9-3A3D-476D-95B8-61E18D1CDE39}" dt="2021-06-14T13:48:12.695" v="9"/>
        <pc:sldMkLst>
          <pc:docMk/>
          <pc:sldMk cId="837492365" sldId="1020"/>
        </pc:sldMkLst>
      </pc:sldChg>
    </pc:docChg>
  </pc:docChgLst>
  <pc:docChgLst>
    <pc:chgData name="Magalie" userId="32faec06-5004-4be7-8b1a-a988cc716753" providerId="ADAL" clId="{00D831CE-D01A-4553-903B-4EA016CB98BD}"/>
    <pc:docChg chg="custSel modSld">
      <pc:chgData name="Magalie" userId="32faec06-5004-4be7-8b1a-a988cc716753" providerId="ADAL" clId="{00D831CE-D01A-4553-903B-4EA016CB98BD}" dt="2021-05-21T10:50:10.320" v="0" actId="27636"/>
      <pc:docMkLst>
        <pc:docMk/>
      </pc:docMkLst>
      <pc:sldChg chg="modSp mod">
        <pc:chgData name="Magalie" userId="32faec06-5004-4be7-8b1a-a988cc716753" providerId="ADAL" clId="{00D831CE-D01A-4553-903B-4EA016CB98BD}" dt="2021-05-21T10:50:10.320" v="0" actId="27636"/>
        <pc:sldMkLst>
          <pc:docMk/>
          <pc:sldMk cId="1961044782" sldId="256"/>
        </pc:sldMkLst>
        <pc:spChg chg="mod">
          <ac:chgData name="Magalie" userId="32faec06-5004-4be7-8b1a-a988cc716753" providerId="ADAL" clId="{00D831CE-D01A-4553-903B-4EA016CB98BD}" dt="2021-05-21T10:50:10.320" v="0" actId="27636"/>
          <ac:spMkLst>
            <pc:docMk/>
            <pc:sldMk cId="1961044782" sldId="256"/>
            <ac:spMk id="8" creationId="{2231ABB7-324A-6B41-A1DD-DF69E1A4F985}"/>
          </ac:spMkLst>
        </pc:spChg>
      </pc:sldChg>
    </pc:docChg>
  </pc:docChgLst>
  <pc:docChgLst>
    <pc:chgData name="Magalie Salazar" userId="32faec06-5004-4be7-8b1a-a988cc716753" providerId="ADAL" clId="{768942C0-3175-4AF0-BE3D-549E7F13D44B}"/>
    <pc:docChg chg="undo custSel modSld">
      <pc:chgData name="Magalie Salazar" userId="32faec06-5004-4be7-8b1a-a988cc716753" providerId="ADAL" clId="{768942C0-3175-4AF0-BE3D-549E7F13D44B}" dt="2021-07-21T15:16:07.839" v="1202" actId="404"/>
      <pc:docMkLst>
        <pc:docMk/>
      </pc:docMkLst>
      <pc:sldChg chg="modSp mod modNotesTx">
        <pc:chgData name="Magalie Salazar" userId="32faec06-5004-4be7-8b1a-a988cc716753" providerId="ADAL" clId="{768942C0-3175-4AF0-BE3D-549E7F13D44B}" dt="2021-07-21T10:10:12.134" v="304" actId="20577"/>
        <pc:sldMkLst>
          <pc:docMk/>
          <pc:sldMk cId="1961044782" sldId="256"/>
        </pc:sldMkLst>
        <pc:spChg chg="mod">
          <ac:chgData name="Magalie Salazar" userId="32faec06-5004-4be7-8b1a-a988cc716753" providerId="ADAL" clId="{768942C0-3175-4AF0-BE3D-549E7F13D44B}" dt="2021-07-21T10:08:50.987" v="247" actId="404"/>
          <ac:spMkLst>
            <pc:docMk/>
            <pc:sldMk cId="1961044782" sldId="256"/>
            <ac:spMk id="7" creationId="{F1603B09-4F9A-2C4E-9591-41F5D45FEA83}"/>
          </ac:spMkLst>
        </pc:spChg>
        <pc:spChg chg="mod">
          <ac:chgData name="Magalie Salazar" userId="32faec06-5004-4be7-8b1a-a988cc716753" providerId="ADAL" clId="{768942C0-3175-4AF0-BE3D-549E7F13D44B}" dt="2021-07-21T10:07:14.519" v="152" actId="27636"/>
          <ac:spMkLst>
            <pc:docMk/>
            <pc:sldMk cId="1961044782" sldId="256"/>
            <ac:spMk id="8" creationId="{2231ABB7-324A-6B41-A1DD-DF69E1A4F985}"/>
          </ac:spMkLst>
        </pc:spChg>
      </pc:sldChg>
      <pc:sldChg chg="addSp delSp modSp mod modNotesTx">
        <pc:chgData name="Magalie Salazar" userId="32faec06-5004-4be7-8b1a-a988cc716753" providerId="ADAL" clId="{768942C0-3175-4AF0-BE3D-549E7F13D44B}" dt="2021-07-21T15:14:30.227" v="1197" actId="478"/>
        <pc:sldMkLst>
          <pc:docMk/>
          <pc:sldMk cId="1476123234" sldId="260"/>
        </pc:sldMkLst>
        <pc:spChg chg="mod">
          <ac:chgData name="Magalie Salazar" userId="32faec06-5004-4be7-8b1a-a988cc716753" providerId="ADAL" clId="{768942C0-3175-4AF0-BE3D-549E7F13D44B}" dt="2021-07-21T14:51:12.551" v="725" actId="404"/>
          <ac:spMkLst>
            <pc:docMk/>
            <pc:sldMk cId="1476123234" sldId="260"/>
            <ac:spMk id="3" creationId="{1C0E273C-352C-404B-BA79-547B64AFD2B4}"/>
          </ac:spMkLst>
        </pc:spChg>
        <pc:spChg chg="mod">
          <ac:chgData name="Magalie Salazar" userId="32faec06-5004-4be7-8b1a-a988cc716753" providerId="ADAL" clId="{768942C0-3175-4AF0-BE3D-549E7F13D44B}" dt="2021-07-21T14:51:28.177" v="743" actId="20577"/>
          <ac:spMkLst>
            <pc:docMk/>
            <pc:sldMk cId="1476123234" sldId="260"/>
            <ac:spMk id="26" creationId="{8A2AC9C7-4F0A-48AF-8AAC-CDF0135298C2}"/>
          </ac:spMkLst>
        </pc:spChg>
        <pc:picChg chg="del">
          <ac:chgData name="Magalie Salazar" userId="32faec06-5004-4be7-8b1a-a988cc716753" providerId="ADAL" clId="{768942C0-3175-4AF0-BE3D-549E7F13D44B}" dt="2021-07-21T15:14:30.227" v="1197" actId="478"/>
          <ac:picMkLst>
            <pc:docMk/>
            <pc:sldMk cId="1476123234" sldId="260"/>
            <ac:picMk id="2" creationId="{27C5661F-E3FA-4919-8848-F9F5D6DE7861}"/>
          </ac:picMkLst>
        </pc:picChg>
        <pc:picChg chg="add">
          <ac:chgData name="Magalie Salazar" userId="32faec06-5004-4be7-8b1a-a988cc716753" providerId="ADAL" clId="{768942C0-3175-4AF0-BE3D-549E7F13D44B}" dt="2021-07-21T15:14:25.869" v="1196"/>
          <ac:picMkLst>
            <pc:docMk/>
            <pc:sldMk cId="1476123234" sldId="260"/>
            <ac:picMk id="4" creationId="{F6DD31FE-72FA-4424-8837-3813DDE124CF}"/>
          </ac:picMkLst>
        </pc:picChg>
      </pc:sldChg>
      <pc:sldChg chg="modSp mod modNotesTx">
        <pc:chgData name="Magalie Salazar" userId="32faec06-5004-4be7-8b1a-a988cc716753" providerId="ADAL" clId="{768942C0-3175-4AF0-BE3D-549E7F13D44B}" dt="2021-07-21T10:39:13.938" v="684" actId="313"/>
        <pc:sldMkLst>
          <pc:docMk/>
          <pc:sldMk cId="3436068022" sldId="261"/>
        </pc:sldMkLst>
        <pc:spChg chg="mod">
          <ac:chgData name="Magalie Salazar" userId="32faec06-5004-4be7-8b1a-a988cc716753" providerId="ADAL" clId="{768942C0-3175-4AF0-BE3D-549E7F13D44B}" dt="2021-07-21T10:39:13.938" v="684" actId="313"/>
          <ac:spMkLst>
            <pc:docMk/>
            <pc:sldMk cId="3436068022" sldId="261"/>
            <ac:spMk id="9" creationId="{661A8EF1-5C13-364A-93EB-A61DE0A9C2A7}"/>
          </ac:spMkLst>
        </pc:spChg>
      </pc:sldChg>
      <pc:sldChg chg="modSp mod">
        <pc:chgData name="Magalie Salazar" userId="32faec06-5004-4be7-8b1a-a988cc716753" providerId="ADAL" clId="{768942C0-3175-4AF0-BE3D-549E7F13D44B}" dt="2021-07-21T15:05:02.343" v="1167"/>
        <pc:sldMkLst>
          <pc:docMk/>
          <pc:sldMk cId="91058466" sldId="269"/>
        </pc:sldMkLst>
        <pc:spChg chg="mod">
          <ac:chgData name="Magalie Salazar" userId="32faec06-5004-4be7-8b1a-a988cc716753" providerId="ADAL" clId="{768942C0-3175-4AF0-BE3D-549E7F13D44B}" dt="2021-07-21T15:04:17.957" v="1117" actId="404"/>
          <ac:spMkLst>
            <pc:docMk/>
            <pc:sldMk cId="91058466" sldId="269"/>
            <ac:spMk id="2" creationId="{7C32DE17-91C5-854D-BDD0-9861C999AD02}"/>
          </ac:spMkLst>
        </pc:spChg>
        <pc:spChg chg="mod">
          <ac:chgData name="Magalie Salazar" userId="32faec06-5004-4be7-8b1a-a988cc716753" providerId="ADAL" clId="{768942C0-3175-4AF0-BE3D-549E7F13D44B}" dt="2021-07-21T15:05:02.343" v="1167"/>
          <ac:spMkLst>
            <pc:docMk/>
            <pc:sldMk cId="91058466" sldId="269"/>
            <ac:spMk id="11" creationId="{E26F98E0-3369-5346-B912-593E3388F052}"/>
          </ac:spMkLst>
        </pc:spChg>
        <pc:spChg chg="mod">
          <ac:chgData name="Magalie Salazar" userId="32faec06-5004-4be7-8b1a-a988cc716753" providerId="ADAL" clId="{768942C0-3175-4AF0-BE3D-549E7F13D44B}" dt="2021-07-21T15:04:55.263" v="1166" actId="14100"/>
          <ac:spMkLst>
            <pc:docMk/>
            <pc:sldMk cId="91058466" sldId="269"/>
            <ac:spMk id="12" creationId="{83530B98-F5BD-FB49-A023-49DCC59E8A65}"/>
          </ac:spMkLst>
        </pc:spChg>
        <pc:spChg chg="mod">
          <ac:chgData name="Magalie Salazar" userId="32faec06-5004-4be7-8b1a-a988cc716753" providerId="ADAL" clId="{768942C0-3175-4AF0-BE3D-549E7F13D44B}" dt="2021-07-21T15:04:26.976" v="1121" actId="20577"/>
          <ac:spMkLst>
            <pc:docMk/>
            <pc:sldMk cId="91058466" sldId="269"/>
            <ac:spMk id="14" creationId="{AB2D877C-3D39-D04F-AF0B-CBC2CB250413}"/>
          </ac:spMkLst>
        </pc:spChg>
        <pc:spChg chg="mod">
          <ac:chgData name="Magalie Salazar" userId="32faec06-5004-4be7-8b1a-a988cc716753" providerId="ADAL" clId="{768942C0-3175-4AF0-BE3D-549E7F13D44B}" dt="2021-07-21T15:04:31.441" v="1124" actId="20577"/>
          <ac:spMkLst>
            <pc:docMk/>
            <pc:sldMk cId="91058466" sldId="269"/>
            <ac:spMk id="15" creationId="{ED97E6BD-8F20-AA47-8E9D-B5DFC8EE2F5D}"/>
          </ac:spMkLst>
        </pc:spChg>
        <pc:spChg chg="mod">
          <ac:chgData name="Magalie Salazar" userId="32faec06-5004-4be7-8b1a-a988cc716753" providerId="ADAL" clId="{768942C0-3175-4AF0-BE3D-549E7F13D44B}" dt="2021-07-21T15:04:40.035" v="1140" actId="20577"/>
          <ac:spMkLst>
            <pc:docMk/>
            <pc:sldMk cId="91058466" sldId="269"/>
            <ac:spMk id="16" creationId="{226A2277-AB15-5443-8462-BC8BD940C09C}"/>
          </ac:spMkLst>
        </pc:spChg>
        <pc:cxnChg chg="mod">
          <ac:chgData name="Magalie Salazar" userId="32faec06-5004-4be7-8b1a-a988cc716753" providerId="ADAL" clId="{768942C0-3175-4AF0-BE3D-549E7F13D44B}" dt="2021-07-21T15:04:55.263" v="1166" actId="14100"/>
          <ac:cxnSpMkLst>
            <pc:docMk/>
            <pc:sldMk cId="91058466" sldId="269"/>
            <ac:cxnSpMk id="17" creationId="{44D3205E-83EA-9043-924E-75D68DB26BEC}"/>
          </ac:cxnSpMkLst>
        </pc:cxnChg>
        <pc:cxnChg chg="mod">
          <ac:chgData name="Magalie Salazar" userId="32faec06-5004-4be7-8b1a-a988cc716753" providerId="ADAL" clId="{768942C0-3175-4AF0-BE3D-549E7F13D44B}" dt="2021-07-21T15:04:25.994" v="1118" actId="20577"/>
          <ac:cxnSpMkLst>
            <pc:docMk/>
            <pc:sldMk cId="91058466" sldId="269"/>
            <ac:cxnSpMk id="19" creationId="{69449E2A-E519-2F42-A57F-FBF14740B19B}"/>
          </ac:cxnSpMkLst>
        </pc:cxnChg>
        <pc:cxnChg chg="mod">
          <ac:chgData name="Magalie Salazar" userId="32faec06-5004-4be7-8b1a-a988cc716753" providerId="ADAL" clId="{768942C0-3175-4AF0-BE3D-549E7F13D44B}" dt="2021-07-21T15:04:38.778" v="1136" actId="20577"/>
          <ac:cxnSpMkLst>
            <pc:docMk/>
            <pc:sldMk cId="91058466" sldId="269"/>
            <ac:cxnSpMk id="21" creationId="{F78BB16A-26E6-D94A-8129-257F7BE94C4B}"/>
          </ac:cxnSpMkLst>
        </pc:cxnChg>
      </pc:sldChg>
      <pc:sldChg chg="modSp mod">
        <pc:chgData name="Magalie Salazar" userId="32faec06-5004-4be7-8b1a-a988cc716753" providerId="ADAL" clId="{768942C0-3175-4AF0-BE3D-549E7F13D44B}" dt="2021-07-21T14:50:54.444" v="721" actId="20577"/>
        <pc:sldMkLst>
          <pc:docMk/>
          <pc:sldMk cId="3412727696" sldId="277"/>
        </pc:sldMkLst>
        <pc:spChg chg="mod">
          <ac:chgData name="Magalie Salazar" userId="32faec06-5004-4be7-8b1a-a988cc716753" providerId="ADAL" clId="{768942C0-3175-4AF0-BE3D-549E7F13D44B}" dt="2021-07-21T10:40:43.153" v="712" actId="20577"/>
          <ac:spMkLst>
            <pc:docMk/>
            <pc:sldMk cId="3412727696" sldId="277"/>
            <ac:spMk id="4" creationId="{D735F44C-55BE-364F-861B-78D55B71897E}"/>
          </ac:spMkLst>
        </pc:spChg>
        <pc:spChg chg="mod">
          <ac:chgData name="Magalie Salazar" userId="32faec06-5004-4be7-8b1a-a988cc716753" providerId="ADAL" clId="{768942C0-3175-4AF0-BE3D-549E7F13D44B}" dt="2021-07-21T10:41:03.597" v="716" actId="20577"/>
          <ac:spMkLst>
            <pc:docMk/>
            <pc:sldMk cId="3412727696" sldId="277"/>
            <ac:spMk id="5" creationId="{51B67F24-FCE6-1A46-A776-0E3542F1E14F}"/>
          </ac:spMkLst>
        </pc:spChg>
        <pc:spChg chg="mod">
          <ac:chgData name="Magalie Salazar" userId="32faec06-5004-4be7-8b1a-a988cc716753" providerId="ADAL" clId="{768942C0-3175-4AF0-BE3D-549E7F13D44B}" dt="2021-07-21T14:50:49.012" v="720" actId="20577"/>
          <ac:spMkLst>
            <pc:docMk/>
            <pc:sldMk cId="3412727696" sldId="277"/>
            <ac:spMk id="6" creationId="{E7AD52B5-4472-5C4B-8D73-A0398E9B7152}"/>
          </ac:spMkLst>
        </pc:spChg>
        <pc:spChg chg="mod">
          <ac:chgData name="Magalie Salazar" userId="32faec06-5004-4be7-8b1a-a988cc716753" providerId="ADAL" clId="{768942C0-3175-4AF0-BE3D-549E7F13D44B}" dt="2021-07-21T14:50:54.444" v="721" actId="20577"/>
          <ac:spMkLst>
            <pc:docMk/>
            <pc:sldMk cId="3412727696" sldId="277"/>
            <ac:spMk id="7" creationId="{ECB5C313-8747-F141-AEC3-3FC32465900B}"/>
          </ac:spMkLst>
        </pc:spChg>
        <pc:spChg chg="mod">
          <ac:chgData name="Magalie Salazar" userId="32faec06-5004-4be7-8b1a-a988cc716753" providerId="ADAL" clId="{768942C0-3175-4AF0-BE3D-549E7F13D44B}" dt="2021-07-21T10:40:13.295" v="702" actId="20577"/>
          <ac:spMkLst>
            <pc:docMk/>
            <pc:sldMk cId="3412727696" sldId="277"/>
            <ac:spMk id="24" creationId="{11969763-9F29-42B4-9CA2-CFFA3679E14F}"/>
          </ac:spMkLst>
        </pc:spChg>
        <pc:spChg chg="mod">
          <ac:chgData name="Magalie Salazar" userId="32faec06-5004-4be7-8b1a-a988cc716753" providerId="ADAL" clId="{768942C0-3175-4AF0-BE3D-549E7F13D44B}" dt="2021-07-21T10:40:19.690" v="703" actId="20577"/>
          <ac:spMkLst>
            <pc:docMk/>
            <pc:sldMk cId="3412727696" sldId="277"/>
            <ac:spMk id="25" creationId="{3F18FB9B-EE89-43EF-9665-E56B9E43D374}"/>
          </ac:spMkLst>
        </pc:spChg>
      </pc:sldChg>
      <pc:sldChg chg="modSp mod">
        <pc:chgData name="Magalie Salazar" userId="32faec06-5004-4be7-8b1a-a988cc716753" providerId="ADAL" clId="{768942C0-3175-4AF0-BE3D-549E7F13D44B}" dt="2021-07-21T15:15:43.109" v="1199" actId="20577"/>
        <pc:sldMkLst>
          <pc:docMk/>
          <pc:sldMk cId="399425696" sldId="346"/>
        </pc:sldMkLst>
        <pc:graphicFrameChg chg="mod modGraphic">
          <ac:chgData name="Magalie Salazar" userId="32faec06-5004-4be7-8b1a-a988cc716753" providerId="ADAL" clId="{768942C0-3175-4AF0-BE3D-549E7F13D44B}" dt="2021-07-21T15:15:43.109" v="1199" actId="20577"/>
          <ac:graphicFrameMkLst>
            <pc:docMk/>
            <pc:sldMk cId="399425696" sldId="346"/>
            <ac:graphicFrameMk id="9" creationId="{84859C9C-F3D4-4B99-A7C0-8678BECF7A8E}"/>
          </ac:graphicFrameMkLst>
        </pc:graphicFrameChg>
      </pc:sldChg>
      <pc:sldChg chg="modSp mod modNotesTx">
        <pc:chgData name="Magalie Salazar" userId="32faec06-5004-4be7-8b1a-a988cc716753" providerId="ADAL" clId="{768942C0-3175-4AF0-BE3D-549E7F13D44B}" dt="2021-07-21T15:16:07.839" v="1202" actId="404"/>
        <pc:sldMkLst>
          <pc:docMk/>
          <pc:sldMk cId="368965602" sldId="347"/>
        </pc:sldMkLst>
        <pc:spChg chg="mod">
          <ac:chgData name="Magalie Salazar" userId="32faec06-5004-4be7-8b1a-a988cc716753" providerId="ADAL" clId="{768942C0-3175-4AF0-BE3D-549E7F13D44B}" dt="2021-07-21T15:16:07.839" v="1202" actId="404"/>
          <ac:spMkLst>
            <pc:docMk/>
            <pc:sldMk cId="368965602" sldId="347"/>
            <ac:spMk id="2" creationId="{7C32DE17-91C5-854D-BDD0-9861C999AD02}"/>
          </ac:spMkLst>
        </pc:spChg>
      </pc:sldChg>
      <pc:sldChg chg="modSp mod modNotesTx">
        <pc:chgData name="Magalie Salazar" userId="32faec06-5004-4be7-8b1a-a988cc716753" providerId="ADAL" clId="{768942C0-3175-4AF0-BE3D-549E7F13D44B}" dt="2021-07-21T10:27:53.435" v="426" actId="14100"/>
        <pc:sldMkLst>
          <pc:docMk/>
          <pc:sldMk cId="558276346" sldId="348"/>
        </pc:sldMkLst>
        <pc:spChg chg="mod">
          <ac:chgData name="Magalie Salazar" userId="32faec06-5004-4be7-8b1a-a988cc716753" providerId="ADAL" clId="{768942C0-3175-4AF0-BE3D-549E7F13D44B}" dt="2021-07-21T10:27:53.435" v="426" actId="14100"/>
          <ac:spMkLst>
            <pc:docMk/>
            <pc:sldMk cId="558276346" sldId="348"/>
            <ac:spMk id="20" creationId="{54397442-AC4B-4644-8868-6308D5868DDF}"/>
          </ac:spMkLst>
        </pc:spChg>
        <pc:spChg chg="mod">
          <ac:chgData name="Magalie Salazar" userId="32faec06-5004-4be7-8b1a-a988cc716753" providerId="ADAL" clId="{768942C0-3175-4AF0-BE3D-549E7F13D44B}" dt="2021-07-21T10:27:31.739" v="383" actId="313"/>
          <ac:spMkLst>
            <pc:docMk/>
            <pc:sldMk cId="558276346" sldId="348"/>
            <ac:spMk id="21" creationId="{936BC925-F100-48FC-93EA-B91BD5034213}"/>
          </ac:spMkLst>
        </pc:spChg>
      </pc:sldChg>
      <pc:sldChg chg="modSp mod modNotesTx">
        <pc:chgData name="Magalie Salazar" userId="32faec06-5004-4be7-8b1a-a988cc716753" providerId="ADAL" clId="{768942C0-3175-4AF0-BE3D-549E7F13D44B}" dt="2021-07-21T10:39:40.205" v="686" actId="313"/>
        <pc:sldMkLst>
          <pc:docMk/>
          <pc:sldMk cId="323370360" sldId="349"/>
        </pc:sldMkLst>
        <pc:spChg chg="mod">
          <ac:chgData name="Magalie Salazar" userId="32faec06-5004-4be7-8b1a-a988cc716753" providerId="ADAL" clId="{768942C0-3175-4AF0-BE3D-549E7F13D44B}" dt="2021-07-21T10:33:02.680" v="544" actId="20577"/>
          <ac:spMkLst>
            <pc:docMk/>
            <pc:sldMk cId="323370360" sldId="349"/>
            <ac:spMk id="19" creationId="{1F890841-F0E1-4012-A241-8156BE2C6CED}"/>
          </ac:spMkLst>
        </pc:spChg>
        <pc:spChg chg="mod">
          <ac:chgData name="Magalie Salazar" userId="32faec06-5004-4be7-8b1a-a988cc716753" providerId="ADAL" clId="{768942C0-3175-4AF0-BE3D-549E7F13D44B}" dt="2021-07-21T10:39:40.205" v="686" actId="313"/>
          <ac:spMkLst>
            <pc:docMk/>
            <pc:sldMk cId="323370360" sldId="349"/>
            <ac:spMk id="21" creationId="{936BC925-F100-48FC-93EA-B91BD5034213}"/>
          </ac:spMkLst>
        </pc:spChg>
      </pc:sldChg>
      <pc:sldChg chg="modSp mod">
        <pc:chgData name="Magalie Salazar" userId="32faec06-5004-4be7-8b1a-a988cc716753" providerId="ADAL" clId="{768942C0-3175-4AF0-BE3D-549E7F13D44B}" dt="2021-07-21T10:32:52.218" v="525" actId="20577"/>
        <pc:sldMkLst>
          <pc:docMk/>
          <pc:sldMk cId="3136888511" sldId="1008"/>
        </pc:sldMkLst>
        <pc:spChg chg="mod">
          <ac:chgData name="Magalie Salazar" userId="32faec06-5004-4be7-8b1a-a988cc716753" providerId="ADAL" clId="{768942C0-3175-4AF0-BE3D-549E7F13D44B}" dt="2021-07-21T10:32:52.218" v="525" actId="20577"/>
          <ac:spMkLst>
            <pc:docMk/>
            <pc:sldMk cId="3136888511" sldId="1008"/>
            <ac:spMk id="6" creationId="{635B0BF8-D966-45DD-9387-6050F66CD162}"/>
          </ac:spMkLst>
        </pc:spChg>
        <pc:spChg chg="mod">
          <ac:chgData name="Magalie Salazar" userId="32faec06-5004-4be7-8b1a-a988cc716753" providerId="ADAL" clId="{768942C0-3175-4AF0-BE3D-549E7F13D44B}" dt="2021-07-21T10:28:06.454" v="443" actId="20577"/>
          <ac:spMkLst>
            <pc:docMk/>
            <pc:sldMk cId="3136888511" sldId="1008"/>
            <ac:spMk id="9" creationId="{64D8B904-4C3D-4CD7-BBEF-1C0707A8030A}"/>
          </ac:spMkLst>
        </pc:spChg>
      </pc:sldChg>
    </pc:docChg>
  </pc:docChgLst>
  <pc:docChgLst>
    <pc:chgData name="Magalie" userId="32faec06-5004-4be7-8b1a-a988cc716753" providerId="ADAL" clId="{30B9FD6C-7A65-4A5E-95E2-A53D08606553}"/>
    <pc:docChg chg="custSel addSld delSld modSld">
      <pc:chgData name="Magalie" userId="32faec06-5004-4be7-8b1a-a988cc716753" providerId="ADAL" clId="{30B9FD6C-7A65-4A5E-95E2-A53D08606553}" dt="2021-06-14T11:56:44.665" v="3" actId="47"/>
      <pc:docMkLst>
        <pc:docMk/>
      </pc:docMkLst>
      <pc:sldChg chg="addSp delSp mod">
        <pc:chgData name="Magalie" userId="32faec06-5004-4be7-8b1a-a988cc716753" providerId="ADAL" clId="{30B9FD6C-7A65-4A5E-95E2-A53D08606553}" dt="2021-06-14T07:10:30.487" v="1"/>
        <pc:sldMkLst>
          <pc:docMk/>
          <pc:sldMk cId="1476123234" sldId="260"/>
        </pc:sldMkLst>
        <pc:picChg chg="add">
          <ac:chgData name="Magalie" userId="32faec06-5004-4be7-8b1a-a988cc716753" providerId="ADAL" clId="{30B9FD6C-7A65-4A5E-95E2-A53D08606553}" dt="2021-06-14T07:10:30.487" v="1"/>
          <ac:picMkLst>
            <pc:docMk/>
            <pc:sldMk cId="1476123234" sldId="260"/>
            <ac:picMk id="2" creationId="{27C5661F-E3FA-4919-8848-F9F5D6DE7861}"/>
          </ac:picMkLst>
        </pc:picChg>
        <pc:picChg chg="del">
          <ac:chgData name="Magalie" userId="32faec06-5004-4be7-8b1a-a988cc716753" providerId="ADAL" clId="{30B9FD6C-7A65-4A5E-95E2-A53D08606553}" dt="2021-06-14T07:10:30.046" v="0" actId="478"/>
          <ac:picMkLst>
            <pc:docMk/>
            <pc:sldMk cId="1476123234" sldId="260"/>
            <ac:picMk id="25" creationId="{91A49E00-ED5D-4CB4-B32D-1DFD05CD38F5}"/>
          </ac:picMkLst>
        </pc:picChg>
      </pc:sldChg>
      <pc:sldChg chg="add del">
        <pc:chgData name="Magalie" userId="32faec06-5004-4be7-8b1a-a988cc716753" providerId="ADAL" clId="{30B9FD6C-7A65-4A5E-95E2-A53D08606553}" dt="2021-06-14T11:56:44.665" v="3" actId="47"/>
        <pc:sldMkLst>
          <pc:docMk/>
          <pc:sldMk cId="3136888511" sldId="1008"/>
        </pc:sldMkLst>
      </pc:sldChg>
      <pc:sldMasterChg chg="delSldLayout">
        <pc:chgData name="Magalie" userId="32faec06-5004-4be7-8b1a-a988cc716753" providerId="ADAL" clId="{30B9FD6C-7A65-4A5E-95E2-A53D08606553}" dt="2021-06-14T11:56:44.665" v="3" actId="47"/>
        <pc:sldMasterMkLst>
          <pc:docMk/>
          <pc:sldMasterMk cId="2942512244" sldId="2147483648"/>
        </pc:sldMasterMkLst>
        <pc:sldLayoutChg chg="del">
          <pc:chgData name="Magalie" userId="32faec06-5004-4be7-8b1a-a988cc716753" providerId="ADAL" clId="{30B9FD6C-7A65-4A5E-95E2-A53D08606553}" dt="2021-06-14T11:56:44.665" v="3" actId="47"/>
          <pc:sldLayoutMkLst>
            <pc:docMk/>
            <pc:sldMasterMk cId="2942512244" sldId="2147483648"/>
            <pc:sldLayoutMk cId="1729633728" sldId="2147483673"/>
          </pc:sldLayoutMkLst>
        </pc:sldLayoutChg>
      </pc:sldMasterChg>
    </pc:docChg>
  </pc:docChgLst>
  <pc:docChgLst>
    <pc:chgData name="Magalie Salazar" userId="32faec06-5004-4be7-8b1a-a988cc716753" providerId="ADAL" clId="{763C422E-DC6B-44DE-A911-1C373D477A96}"/>
    <pc:docChg chg="undo custSel modSld">
      <pc:chgData name="Magalie Salazar" userId="32faec06-5004-4be7-8b1a-a988cc716753" providerId="ADAL" clId="{763C422E-DC6B-44DE-A911-1C373D477A96}" dt="2021-08-27T12:39:13.454" v="168"/>
      <pc:docMkLst>
        <pc:docMk/>
      </pc:docMkLst>
      <pc:sldChg chg="addSp delSp modSp modTransition modAnim">
        <pc:chgData name="Magalie Salazar" userId="32faec06-5004-4be7-8b1a-a988cc716753" providerId="ADAL" clId="{763C422E-DC6B-44DE-A911-1C373D477A96}" dt="2021-08-27T12:09:15.895" v="147"/>
        <pc:sldMkLst>
          <pc:docMk/>
          <pc:sldMk cId="1961044782" sldId="256"/>
        </pc:sldMkLst>
        <pc:picChg chg="add del mod">
          <ac:chgData name="Magalie Salazar" userId="32faec06-5004-4be7-8b1a-a988cc716753" providerId="ADAL" clId="{763C422E-DC6B-44DE-A911-1C373D477A96}" dt="2021-08-27T12:07:21.171" v="140"/>
          <ac:picMkLst>
            <pc:docMk/>
            <pc:sldMk cId="1961044782" sldId="256"/>
            <ac:picMk id="2" creationId="{31D16FCB-E6D2-4E3C-A6C8-A09254F06782}"/>
          </ac:picMkLst>
        </pc:picChg>
        <pc:picChg chg="add del mod">
          <ac:chgData name="Magalie Salazar" userId="32faec06-5004-4be7-8b1a-a988cc716753" providerId="ADAL" clId="{763C422E-DC6B-44DE-A911-1C373D477A96}" dt="2021-08-27T12:07:40.337" v="142"/>
          <ac:picMkLst>
            <pc:docMk/>
            <pc:sldMk cId="1961044782" sldId="256"/>
            <ac:picMk id="4" creationId="{E38BF209-930E-48F1-8B32-AF9E3D79B555}"/>
          </ac:picMkLst>
        </pc:picChg>
        <pc:picChg chg="add del mod">
          <ac:chgData name="Magalie Salazar" userId="32faec06-5004-4be7-8b1a-a988cc716753" providerId="ADAL" clId="{763C422E-DC6B-44DE-A911-1C373D477A96}" dt="2021-08-27T12:08:27.369" v="144"/>
          <ac:picMkLst>
            <pc:docMk/>
            <pc:sldMk cId="1961044782" sldId="256"/>
            <ac:picMk id="5" creationId="{21FB6792-1F6D-461F-A233-18BCB6BD5B23}"/>
          </ac:picMkLst>
        </pc:picChg>
        <pc:picChg chg="del">
          <ac:chgData name="Magalie Salazar" userId="32faec06-5004-4be7-8b1a-a988cc716753" providerId="ADAL" clId="{763C422E-DC6B-44DE-A911-1C373D477A96}" dt="2021-08-27T12:02:38.524" v="137"/>
          <ac:picMkLst>
            <pc:docMk/>
            <pc:sldMk cId="1961044782" sldId="256"/>
            <ac:picMk id="6" creationId="{39365F70-0CF9-49AB-AB36-919936E9A4A9}"/>
          </ac:picMkLst>
        </pc:picChg>
        <pc:picChg chg="add del mod">
          <ac:chgData name="Magalie Salazar" userId="32faec06-5004-4be7-8b1a-a988cc716753" providerId="ADAL" clId="{763C422E-DC6B-44DE-A911-1C373D477A96}" dt="2021-08-27T12:08:48.825" v="146"/>
          <ac:picMkLst>
            <pc:docMk/>
            <pc:sldMk cId="1961044782" sldId="256"/>
            <ac:picMk id="17" creationId="{30649F67-EEC6-460B-AFAC-EF116D432050}"/>
          </ac:picMkLst>
        </pc:picChg>
        <pc:picChg chg="add mod">
          <ac:chgData name="Magalie Salazar" userId="32faec06-5004-4be7-8b1a-a988cc716753" providerId="ADAL" clId="{763C422E-DC6B-44DE-A911-1C373D477A96}" dt="2021-08-27T12:09:15.895" v="147"/>
          <ac:picMkLst>
            <pc:docMk/>
            <pc:sldMk cId="1961044782" sldId="256"/>
            <ac:picMk id="18" creationId="{92230840-C533-4379-9434-E43D0AFDFC9C}"/>
          </ac:picMkLst>
        </pc:picChg>
      </pc:sldChg>
      <pc:sldChg chg="addSp delSp modSp mod modTransition modAnim">
        <pc:chgData name="Magalie Salazar" userId="32faec06-5004-4be7-8b1a-a988cc716753" providerId="ADAL" clId="{763C422E-DC6B-44DE-A911-1C373D477A96}" dt="2021-08-27T12:23:44.301" v="160"/>
        <pc:sldMkLst>
          <pc:docMk/>
          <pc:sldMk cId="1476123234" sldId="260"/>
        </pc:sldMkLst>
        <pc:spChg chg="mod">
          <ac:chgData name="Magalie Salazar" userId="32faec06-5004-4be7-8b1a-a988cc716753" providerId="ADAL" clId="{763C422E-DC6B-44DE-A911-1C373D477A96}" dt="2021-08-12T09:55:12.425" v="1" actId="313"/>
          <ac:spMkLst>
            <pc:docMk/>
            <pc:sldMk cId="1476123234" sldId="260"/>
            <ac:spMk id="3" creationId="{1C0E273C-352C-404B-BA79-547B64AFD2B4}"/>
          </ac:spMkLst>
        </pc:spChg>
        <pc:spChg chg="mod">
          <ac:chgData name="Magalie Salazar" userId="32faec06-5004-4be7-8b1a-a988cc716753" providerId="ADAL" clId="{763C422E-DC6B-44DE-A911-1C373D477A96}" dt="2021-08-12T09:55:29.937" v="2" actId="790"/>
          <ac:spMkLst>
            <pc:docMk/>
            <pc:sldMk cId="1476123234" sldId="260"/>
            <ac:spMk id="26" creationId="{8A2AC9C7-4F0A-48AF-8AAC-CDF0135298C2}"/>
          </ac:spMkLst>
        </pc:spChg>
        <pc:picChg chg="add">
          <ac:chgData name="Magalie Salazar" userId="32faec06-5004-4be7-8b1a-a988cc716753" providerId="ADAL" clId="{763C422E-DC6B-44DE-A911-1C373D477A96}" dt="2021-08-13T08:46:41.528" v="120"/>
          <ac:picMkLst>
            <pc:docMk/>
            <pc:sldMk cId="1476123234" sldId="260"/>
            <ac:picMk id="2" creationId="{48C8DDC6-557C-4513-BD93-F5A61B9B4041}"/>
          </ac:picMkLst>
        </pc:picChg>
        <pc:picChg chg="add del mod">
          <ac:chgData name="Magalie Salazar" userId="32faec06-5004-4be7-8b1a-a988cc716753" providerId="ADAL" clId="{763C422E-DC6B-44DE-A911-1C373D477A96}" dt="2021-08-27T12:19:41.480" v="159"/>
          <ac:picMkLst>
            <pc:docMk/>
            <pc:sldMk cId="1476123234" sldId="260"/>
            <ac:picMk id="4" creationId="{AF31F85E-D79B-45A0-B582-AF932A783A3A}"/>
          </ac:picMkLst>
        </pc:picChg>
        <pc:picChg chg="del">
          <ac:chgData name="Magalie Salazar" userId="32faec06-5004-4be7-8b1a-a988cc716753" providerId="ADAL" clId="{763C422E-DC6B-44DE-A911-1C373D477A96}" dt="2021-08-13T08:46:41.088" v="119" actId="478"/>
          <ac:picMkLst>
            <pc:docMk/>
            <pc:sldMk cId="1476123234" sldId="260"/>
            <ac:picMk id="4" creationId="{F6DD31FE-72FA-4424-8837-3813DDE124CF}"/>
          </ac:picMkLst>
        </pc:picChg>
        <pc:picChg chg="add mod">
          <ac:chgData name="Magalie Salazar" userId="32faec06-5004-4be7-8b1a-a988cc716753" providerId="ADAL" clId="{763C422E-DC6B-44DE-A911-1C373D477A96}" dt="2021-08-27T12:23:44.301" v="160"/>
          <ac:picMkLst>
            <pc:docMk/>
            <pc:sldMk cId="1476123234" sldId="260"/>
            <ac:picMk id="5" creationId="{5D574F53-74D6-42D3-B34A-511E1E4EDD11}"/>
          </ac:picMkLst>
        </pc:picChg>
        <pc:picChg chg="del">
          <ac:chgData name="Magalie Salazar" userId="32faec06-5004-4be7-8b1a-a988cc716753" providerId="ADAL" clId="{763C422E-DC6B-44DE-A911-1C373D477A96}" dt="2021-08-27T12:02:38.524" v="137"/>
          <ac:picMkLst>
            <pc:docMk/>
            <pc:sldMk cId="1476123234" sldId="260"/>
            <ac:picMk id="28" creationId="{AC1BFA84-816B-4305-A946-63D80FEE1E91}"/>
          </ac:picMkLst>
        </pc:picChg>
      </pc:sldChg>
      <pc:sldChg chg="addSp delSp modSp modTransition modAnim">
        <pc:chgData name="Magalie Salazar" userId="32faec06-5004-4be7-8b1a-a988cc716753" providerId="ADAL" clId="{763C422E-DC6B-44DE-A911-1C373D477A96}" dt="2021-08-27T12:15:13.314" v="154"/>
        <pc:sldMkLst>
          <pc:docMk/>
          <pc:sldMk cId="3436068022" sldId="261"/>
        </pc:sldMkLst>
        <pc:picChg chg="add mod">
          <ac:chgData name="Magalie Salazar" userId="32faec06-5004-4be7-8b1a-a988cc716753" providerId="ADAL" clId="{763C422E-DC6B-44DE-A911-1C373D477A96}" dt="2021-08-27T12:15:13.314" v="154"/>
          <ac:picMkLst>
            <pc:docMk/>
            <pc:sldMk cId="3436068022" sldId="261"/>
            <ac:picMk id="2" creationId="{8F1E9AEC-F5E1-478B-BFC2-854954338197}"/>
          </ac:picMkLst>
        </pc:picChg>
        <pc:picChg chg="del">
          <ac:chgData name="Magalie Salazar" userId="32faec06-5004-4be7-8b1a-a988cc716753" providerId="ADAL" clId="{763C422E-DC6B-44DE-A911-1C373D477A96}" dt="2021-08-27T12:02:38.524" v="137"/>
          <ac:picMkLst>
            <pc:docMk/>
            <pc:sldMk cId="3436068022" sldId="261"/>
            <ac:picMk id="4" creationId="{35B5C73C-E0F4-4475-85CA-0DE99849AE1A}"/>
          </ac:picMkLst>
        </pc:picChg>
      </pc:sldChg>
      <pc:sldChg chg="addSp delSp modSp mod modTransition modAnim">
        <pc:chgData name="Magalie Salazar" userId="32faec06-5004-4be7-8b1a-a988cc716753" providerId="ADAL" clId="{763C422E-DC6B-44DE-A911-1C373D477A96}" dt="2021-08-27T12:31:18.052" v="162"/>
        <pc:sldMkLst>
          <pc:docMk/>
          <pc:sldMk cId="91058466" sldId="269"/>
        </pc:sldMkLst>
        <pc:spChg chg="mod">
          <ac:chgData name="Magalie Salazar" userId="32faec06-5004-4be7-8b1a-a988cc716753" providerId="ADAL" clId="{763C422E-DC6B-44DE-A911-1C373D477A96}" dt="2021-08-12T10:08:25.215" v="68" actId="790"/>
          <ac:spMkLst>
            <pc:docMk/>
            <pc:sldMk cId="91058466" sldId="269"/>
            <ac:spMk id="2" creationId="{7C32DE17-91C5-854D-BDD0-9861C999AD02}"/>
          </ac:spMkLst>
        </pc:spChg>
        <pc:picChg chg="add mod">
          <ac:chgData name="Magalie Salazar" userId="32faec06-5004-4be7-8b1a-a988cc716753" providerId="ADAL" clId="{763C422E-DC6B-44DE-A911-1C373D477A96}" dt="2021-08-27T12:31:18.052" v="162"/>
          <ac:picMkLst>
            <pc:docMk/>
            <pc:sldMk cId="91058466" sldId="269"/>
            <ac:picMk id="22" creationId="{DD96A775-8295-40D6-B406-19E1BC845772}"/>
          </ac:picMkLst>
        </pc:picChg>
        <pc:picChg chg="del">
          <ac:chgData name="Magalie Salazar" userId="32faec06-5004-4be7-8b1a-a988cc716753" providerId="ADAL" clId="{763C422E-DC6B-44DE-A911-1C373D477A96}" dt="2021-08-27T12:02:38.524" v="137"/>
          <ac:picMkLst>
            <pc:docMk/>
            <pc:sldMk cId="91058466" sldId="269"/>
            <ac:picMk id="29" creationId="{BF8B9B3F-69BD-4EFD-91A6-5EBD1E4206C8}"/>
          </ac:picMkLst>
        </pc:picChg>
      </pc:sldChg>
      <pc:sldChg chg="addSp delSp modSp mod modTransition modAnim">
        <pc:chgData name="Magalie Salazar" userId="32faec06-5004-4be7-8b1a-a988cc716753" providerId="ADAL" clId="{763C422E-DC6B-44DE-A911-1C373D477A96}" dt="2021-08-27T12:38:43.248" v="167"/>
        <pc:sldMkLst>
          <pc:docMk/>
          <pc:sldMk cId="2262327414" sldId="274"/>
        </pc:sldMkLst>
        <pc:spChg chg="mod">
          <ac:chgData name="Magalie Salazar" userId="32faec06-5004-4be7-8b1a-a988cc716753" providerId="ADAL" clId="{763C422E-DC6B-44DE-A911-1C373D477A96}" dt="2021-08-13T08:19:46.311" v="103" actId="313"/>
          <ac:spMkLst>
            <pc:docMk/>
            <pc:sldMk cId="2262327414" sldId="274"/>
            <ac:spMk id="9" creationId="{F7CAA67A-22AB-4080-802D-63A21F56CCC4}"/>
          </ac:spMkLst>
        </pc:spChg>
        <pc:picChg chg="del">
          <ac:chgData name="Magalie Salazar" userId="32faec06-5004-4be7-8b1a-a988cc716753" providerId="ADAL" clId="{763C422E-DC6B-44DE-A911-1C373D477A96}" dt="2021-08-13T08:22:41.062" v="109" actId="478"/>
          <ac:picMkLst>
            <pc:docMk/>
            <pc:sldMk cId="2262327414" sldId="274"/>
            <ac:picMk id="2" creationId="{457BF358-0B02-4A38-9B63-3C2E1EDA416D}"/>
          </ac:picMkLst>
        </pc:picChg>
        <pc:picChg chg="add del mod">
          <ac:chgData name="Magalie Salazar" userId="32faec06-5004-4be7-8b1a-a988cc716753" providerId="ADAL" clId="{763C422E-DC6B-44DE-A911-1C373D477A96}" dt="2021-08-27T12:36:55.643" v="165"/>
          <ac:picMkLst>
            <pc:docMk/>
            <pc:sldMk cId="2262327414" sldId="274"/>
            <ac:picMk id="2" creationId="{70C73818-71D3-4497-8D00-6AE6CC0987EB}"/>
          </ac:picMkLst>
        </pc:picChg>
        <pc:picChg chg="add mod">
          <ac:chgData name="Magalie Salazar" userId="32faec06-5004-4be7-8b1a-a988cc716753" providerId="ADAL" clId="{763C422E-DC6B-44DE-A911-1C373D477A96}" dt="2021-08-13T08:21:10.676" v="107" actId="14100"/>
          <ac:picMkLst>
            <pc:docMk/>
            <pc:sldMk cId="2262327414" sldId="274"/>
            <ac:picMk id="3" creationId="{07F8E0BA-1F11-43B5-95A6-9775296D439A}"/>
          </ac:picMkLst>
        </pc:picChg>
        <pc:picChg chg="add mod">
          <ac:chgData name="Magalie Salazar" userId="32faec06-5004-4be7-8b1a-a988cc716753" providerId="ADAL" clId="{763C422E-DC6B-44DE-A911-1C373D477A96}" dt="2021-08-13T08:23:12.621" v="117" actId="1076"/>
          <ac:picMkLst>
            <pc:docMk/>
            <pc:sldMk cId="2262327414" sldId="274"/>
            <ac:picMk id="4" creationId="{480BBF7C-1723-4B38-8CA4-2F8CE5619A60}"/>
          </ac:picMkLst>
        </pc:picChg>
        <pc:picChg chg="del">
          <ac:chgData name="Magalie Salazar" userId="32faec06-5004-4be7-8b1a-a988cc716753" providerId="ADAL" clId="{763C422E-DC6B-44DE-A911-1C373D477A96}" dt="2021-08-13T08:21:03.450" v="104" actId="478"/>
          <ac:picMkLst>
            <pc:docMk/>
            <pc:sldMk cId="2262327414" sldId="274"/>
            <ac:picMk id="5" creationId="{3FE7F7F8-1112-4B88-81F9-B2A628F1D836}"/>
          </ac:picMkLst>
        </pc:picChg>
        <pc:picChg chg="add del mod">
          <ac:chgData name="Magalie Salazar" userId="32faec06-5004-4be7-8b1a-a988cc716753" providerId="ADAL" clId="{763C422E-DC6B-44DE-A911-1C373D477A96}" dt="2021-08-27T12:37:07.193" v="166"/>
          <ac:picMkLst>
            <pc:docMk/>
            <pc:sldMk cId="2262327414" sldId="274"/>
            <ac:picMk id="5" creationId="{BA324963-B1FC-492E-8544-2C21CC99A65C}"/>
          </ac:picMkLst>
        </pc:picChg>
        <pc:picChg chg="add mod">
          <ac:chgData name="Magalie Salazar" userId="32faec06-5004-4be7-8b1a-a988cc716753" providerId="ADAL" clId="{763C422E-DC6B-44DE-A911-1C373D477A96}" dt="2021-08-13T08:23:16.206" v="118" actId="14100"/>
          <ac:picMkLst>
            <pc:docMk/>
            <pc:sldMk cId="2262327414" sldId="274"/>
            <ac:picMk id="6" creationId="{70407366-4FA4-4A86-8BF9-506981B3F56A}"/>
          </ac:picMkLst>
        </pc:picChg>
        <pc:picChg chg="del">
          <ac:chgData name="Magalie Salazar" userId="32faec06-5004-4be7-8b1a-a988cc716753" providerId="ADAL" clId="{763C422E-DC6B-44DE-A911-1C373D477A96}" dt="2021-08-13T08:22:39.017" v="108" actId="478"/>
          <ac:picMkLst>
            <pc:docMk/>
            <pc:sldMk cId="2262327414" sldId="274"/>
            <ac:picMk id="7" creationId="{A92F340C-77BB-4863-BFF9-32591C23E958}"/>
          </ac:picMkLst>
        </pc:picChg>
        <pc:picChg chg="add mod">
          <ac:chgData name="Magalie Salazar" userId="32faec06-5004-4be7-8b1a-a988cc716753" providerId="ADAL" clId="{763C422E-DC6B-44DE-A911-1C373D477A96}" dt="2021-08-27T12:38:43.248" v="167"/>
          <ac:picMkLst>
            <pc:docMk/>
            <pc:sldMk cId="2262327414" sldId="274"/>
            <ac:picMk id="7" creationId="{E69C6F90-648E-48FF-9C14-028C5F9522CC}"/>
          </ac:picMkLst>
        </pc:picChg>
        <pc:picChg chg="del">
          <ac:chgData name="Magalie Salazar" userId="32faec06-5004-4be7-8b1a-a988cc716753" providerId="ADAL" clId="{763C422E-DC6B-44DE-A911-1C373D477A96}" dt="2021-08-13T08:23:06.734" v="114" actId="478"/>
          <ac:picMkLst>
            <pc:docMk/>
            <pc:sldMk cId="2262327414" sldId="274"/>
            <ac:picMk id="8" creationId="{D824ECD9-6AE2-46D4-B12A-0A02F8F67BD9}"/>
          </ac:picMkLst>
        </pc:picChg>
        <pc:picChg chg="del">
          <ac:chgData name="Magalie Salazar" userId="32faec06-5004-4be7-8b1a-a988cc716753" providerId="ADAL" clId="{763C422E-DC6B-44DE-A911-1C373D477A96}" dt="2021-08-27T12:02:38.524" v="137"/>
          <ac:picMkLst>
            <pc:docMk/>
            <pc:sldMk cId="2262327414" sldId="274"/>
            <ac:picMk id="15" creationId="{12D44B3D-4059-41DE-B874-245FDAEAB1AD}"/>
          </ac:picMkLst>
        </pc:picChg>
      </pc:sldChg>
      <pc:sldChg chg="addSp delSp modSp modTransition modAnim">
        <pc:chgData name="Magalie Salazar" userId="32faec06-5004-4be7-8b1a-a988cc716753" providerId="ADAL" clId="{763C422E-DC6B-44DE-A911-1C373D477A96}" dt="2021-08-27T12:18:07.908" v="157"/>
        <pc:sldMkLst>
          <pc:docMk/>
          <pc:sldMk cId="3412727696" sldId="277"/>
        </pc:sldMkLst>
        <pc:picChg chg="add del mod">
          <ac:chgData name="Magalie Salazar" userId="32faec06-5004-4be7-8b1a-a988cc716753" providerId="ADAL" clId="{763C422E-DC6B-44DE-A911-1C373D477A96}" dt="2021-08-27T12:16:59.098" v="156"/>
          <ac:picMkLst>
            <pc:docMk/>
            <pc:sldMk cId="3412727696" sldId="277"/>
            <ac:picMk id="2" creationId="{291DD39A-AA71-4C38-AA9E-D1C96003ADAE}"/>
          </ac:picMkLst>
        </pc:picChg>
        <pc:picChg chg="add mod">
          <ac:chgData name="Magalie Salazar" userId="32faec06-5004-4be7-8b1a-a988cc716753" providerId="ADAL" clId="{763C422E-DC6B-44DE-A911-1C373D477A96}" dt="2021-08-27T12:18:07.908" v="157"/>
          <ac:picMkLst>
            <pc:docMk/>
            <pc:sldMk cId="3412727696" sldId="277"/>
            <ac:picMk id="15" creationId="{9EDE16E2-169B-4596-AE00-C495B5335F1A}"/>
          </ac:picMkLst>
        </pc:picChg>
        <pc:picChg chg="del">
          <ac:chgData name="Magalie Salazar" userId="32faec06-5004-4be7-8b1a-a988cc716753" providerId="ADAL" clId="{763C422E-DC6B-44DE-A911-1C373D477A96}" dt="2021-08-27T12:02:38.524" v="137"/>
          <ac:picMkLst>
            <pc:docMk/>
            <pc:sldMk cId="3412727696" sldId="277"/>
            <ac:picMk id="27" creationId="{CB02E70A-1A8F-4159-B380-F2F6C1E2F70C}"/>
          </ac:picMkLst>
        </pc:picChg>
      </pc:sldChg>
      <pc:sldChg chg="addSp delSp modSp mod modTransition modAnim modNotesTx">
        <pc:chgData name="Magalie Salazar" userId="32faec06-5004-4be7-8b1a-a988cc716753" providerId="ADAL" clId="{763C422E-DC6B-44DE-A911-1C373D477A96}" dt="2021-08-27T12:27:42.575" v="161"/>
        <pc:sldMkLst>
          <pc:docMk/>
          <pc:sldMk cId="399425696" sldId="346"/>
        </pc:sldMkLst>
        <pc:graphicFrameChg chg="modGraphic">
          <ac:chgData name="Magalie Salazar" userId="32faec06-5004-4be7-8b1a-a988cc716753" providerId="ADAL" clId="{763C422E-DC6B-44DE-A911-1C373D477A96}" dt="2021-08-13T14:19:41.600" v="121" actId="790"/>
          <ac:graphicFrameMkLst>
            <pc:docMk/>
            <pc:sldMk cId="399425696" sldId="346"/>
            <ac:graphicFrameMk id="9" creationId="{84859C9C-F3D4-4B99-A7C0-8678BECF7A8E}"/>
          </ac:graphicFrameMkLst>
        </pc:graphicFrameChg>
        <pc:picChg chg="add mod">
          <ac:chgData name="Magalie Salazar" userId="32faec06-5004-4be7-8b1a-a988cc716753" providerId="ADAL" clId="{763C422E-DC6B-44DE-A911-1C373D477A96}" dt="2021-08-27T12:27:42.575" v="161"/>
          <ac:picMkLst>
            <pc:docMk/>
            <pc:sldMk cId="399425696" sldId="346"/>
            <ac:picMk id="2" creationId="{F5138A75-62FA-4DBE-AD1B-7BE9FEC2E0EC}"/>
          </ac:picMkLst>
        </pc:picChg>
        <pc:picChg chg="del">
          <ac:chgData name="Magalie Salazar" userId="32faec06-5004-4be7-8b1a-a988cc716753" providerId="ADAL" clId="{763C422E-DC6B-44DE-A911-1C373D477A96}" dt="2021-08-27T12:02:38.524" v="137"/>
          <ac:picMkLst>
            <pc:docMk/>
            <pc:sldMk cId="399425696" sldId="346"/>
            <ac:picMk id="10" creationId="{222F7E53-4E48-45DF-AEDD-516B0B8716FA}"/>
          </ac:picMkLst>
        </pc:picChg>
      </pc:sldChg>
      <pc:sldChg chg="addSp delSp modSp mod modTransition modAnim modNotesTx">
        <pc:chgData name="Magalie Salazar" userId="32faec06-5004-4be7-8b1a-a988cc716753" providerId="ADAL" clId="{763C422E-DC6B-44DE-A911-1C373D477A96}" dt="2021-08-27T12:34:35.541" v="163"/>
        <pc:sldMkLst>
          <pc:docMk/>
          <pc:sldMk cId="368965602" sldId="347"/>
        </pc:sldMkLst>
        <pc:picChg chg="add mod">
          <ac:chgData name="Magalie Salazar" userId="32faec06-5004-4be7-8b1a-a988cc716753" providerId="ADAL" clId="{763C422E-DC6B-44DE-A911-1C373D477A96}" dt="2021-08-13T08:19:06.459" v="92" actId="1076"/>
          <ac:picMkLst>
            <pc:docMk/>
            <pc:sldMk cId="368965602" sldId="347"/>
            <ac:picMk id="3" creationId="{57F1CBE9-84C3-44E8-8AD8-3BCA5DC4DDC6}"/>
          </ac:picMkLst>
        </pc:picChg>
        <pc:picChg chg="add mod">
          <ac:chgData name="Magalie Salazar" userId="32faec06-5004-4be7-8b1a-a988cc716753" providerId="ADAL" clId="{763C422E-DC6B-44DE-A911-1C373D477A96}" dt="2021-08-27T12:34:35.541" v="163"/>
          <ac:picMkLst>
            <pc:docMk/>
            <pc:sldMk cId="368965602" sldId="347"/>
            <ac:picMk id="4" creationId="{5CE2C960-2933-4E2F-B9EC-46F677A56954}"/>
          </ac:picMkLst>
        </pc:picChg>
        <pc:picChg chg="del">
          <ac:chgData name="Magalie Salazar" userId="32faec06-5004-4be7-8b1a-a988cc716753" providerId="ADAL" clId="{763C422E-DC6B-44DE-A911-1C373D477A96}" dt="2021-08-13T08:18:55.847" v="87" actId="478"/>
          <ac:picMkLst>
            <pc:docMk/>
            <pc:sldMk cId="368965602" sldId="347"/>
            <ac:picMk id="27" creationId="{E6CAFDA1-6DF2-4686-8EF0-DB385513978E}"/>
          </ac:picMkLst>
        </pc:picChg>
        <pc:picChg chg="del">
          <ac:chgData name="Magalie Salazar" userId="32faec06-5004-4be7-8b1a-a988cc716753" providerId="ADAL" clId="{763C422E-DC6B-44DE-A911-1C373D477A96}" dt="2021-08-27T12:02:38.524" v="137"/>
          <ac:picMkLst>
            <pc:docMk/>
            <pc:sldMk cId="368965602" sldId="347"/>
            <ac:picMk id="28" creationId="{F0EAD009-F0D3-4B02-A882-21CC1A793099}"/>
          </ac:picMkLst>
        </pc:picChg>
      </pc:sldChg>
      <pc:sldChg chg="addSp delSp modSp modTransition modAnim modNotesTx">
        <pc:chgData name="Magalie Salazar" userId="32faec06-5004-4be7-8b1a-a988cc716753" providerId="ADAL" clId="{763C422E-DC6B-44DE-A911-1C373D477A96}" dt="2021-08-27T12:11:06.787" v="149"/>
        <pc:sldMkLst>
          <pc:docMk/>
          <pc:sldMk cId="558276346" sldId="348"/>
        </pc:sldMkLst>
        <pc:picChg chg="del">
          <ac:chgData name="Magalie Salazar" userId="32faec06-5004-4be7-8b1a-a988cc716753" providerId="ADAL" clId="{763C422E-DC6B-44DE-A911-1C373D477A96}" dt="2021-08-27T12:02:38.524" v="137"/>
          <ac:picMkLst>
            <pc:docMk/>
            <pc:sldMk cId="558276346" sldId="348"/>
            <ac:picMk id="2" creationId="{B58054A1-6258-4B03-8E4B-5344E38F69F3}"/>
          </ac:picMkLst>
        </pc:picChg>
        <pc:picChg chg="add mod">
          <ac:chgData name="Magalie Salazar" userId="32faec06-5004-4be7-8b1a-a988cc716753" providerId="ADAL" clId="{763C422E-DC6B-44DE-A911-1C373D477A96}" dt="2021-08-27T12:11:06.787" v="149"/>
          <ac:picMkLst>
            <pc:docMk/>
            <pc:sldMk cId="558276346" sldId="348"/>
            <ac:picMk id="3" creationId="{A581761D-694E-4BC4-BC94-B9DF00BD853A}"/>
          </ac:picMkLst>
        </pc:picChg>
      </pc:sldChg>
      <pc:sldChg chg="addSp modSp modTransition">
        <pc:chgData name="Magalie Salazar" userId="32faec06-5004-4be7-8b1a-a988cc716753" providerId="ADAL" clId="{763C422E-DC6B-44DE-A911-1C373D477A96}" dt="2021-08-27T12:13:40.906" v="153"/>
        <pc:sldMkLst>
          <pc:docMk/>
          <pc:sldMk cId="323370360" sldId="349"/>
        </pc:sldMkLst>
        <pc:picChg chg="add mod">
          <ac:chgData name="Magalie Salazar" userId="32faec06-5004-4be7-8b1a-a988cc716753" providerId="ADAL" clId="{763C422E-DC6B-44DE-A911-1C373D477A96}" dt="2021-08-27T12:13:40.906" v="153"/>
          <ac:picMkLst>
            <pc:docMk/>
            <pc:sldMk cId="323370360" sldId="349"/>
            <ac:picMk id="2" creationId="{A9A8C4C8-9E58-41CF-ACE3-FF16B9E3F0DB}"/>
          </ac:picMkLst>
        </pc:picChg>
      </pc:sldChg>
      <pc:sldChg chg="addSp modSp mod modTransition">
        <pc:chgData name="Magalie Salazar" userId="32faec06-5004-4be7-8b1a-a988cc716753" providerId="ADAL" clId="{763C422E-DC6B-44DE-A911-1C373D477A96}" dt="2021-08-27T12:39:13.454" v="168"/>
        <pc:sldMkLst>
          <pc:docMk/>
          <pc:sldMk cId="44410192" sldId="352"/>
        </pc:sldMkLst>
        <pc:spChg chg="mod">
          <ac:chgData name="Magalie Salazar" userId="32faec06-5004-4be7-8b1a-a988cc716753" providerId="ADAL" clId="{763C422E-DC6B-44DE-A911-1C373D477A96}" dt="2021-08-13T15:43:05.819" v="127" actId="20577"/>
          <ac:spMkLst>
            <pc:docMk/>
            <pc:sldMk cId="44410192" sldId="352"/>
            <ac:spMk id="2" creationId="{B5CB1878-62AE-4C40-90CD-BB625295B867}"/>
          </ac:spMkLst>
        </pc:spChg>
        <pc:picChg chg="add mod">
          <ac:chgData name="Magalie Salazar" userId="32faec06-5004-4be7-8b1a-a988cc716753" providerId="ADAL" clId="{763C422E-DC6B-44DE-A911-1C373D477A96}" dt="2021-08-27T12:39:13.454" v="168"/>
          <ac:picMkLst>
            <pc:docMk/>
            <pc:sldMk cId="44410192" sldId="352"/>
            <ac:picMk id="3" creationId="{2C250DF2-5FEA-42B5-A2D7-362729B34730}"/>
          </ac:picMkLst>
        </pc:picChg>
      </pc:sldChg>
      <pc:sldChg chg="addSp delSp modSp modTransition modAnim">
        <pc:chgData name="Magalie Salazar" userId="32faec06-5004-4be7-8b1a-a988cc716753" providerId="ADAL" clId="{763C422E-DC6B-44DE-A911-1C373D477A96}" dt="2021-08-27T12:12:54.795" v="152"/>
        <pc:sldMkLst>
          <pc:docMk/>
          <pc:sldMk cId="3136888511" sldId="1008"/>
        </pc:sldMkLst>
        <pc:picChg chg="add del mod">
          <ac:chgData name="Magalie Salazar" userId="32faec06-5004-4be7-8b1a-a988cc716753" providerId="ADAL" clId="{763C422E-DC6B-44DE-A911-1C373D477A96}" dt="2021-08-27T12:12:24.742" v="151"/>
          <ac:picMkLst>
            <pc:docMk/>
            <pc:sldMk cId="3136888511" sldId="1008"/>
            <ac:picMk id="2" creationId="{A3B70CB0-1F1E-48D4-9889-914F76D4A9D2}"/>
          </ac:picMkLst>
        </pc:picChg>
        <pc:picChg chg="add mod">
          <ac:chgData name="Magalie Salazar" userId="32faec06-5004-4be7-8b1a-a988cc716753" providerId="ADAL" clId="{763C422E-DC6B-44DE-A911-1C373D477A96}" dt="2021-08-27T12:12:54.795" v="152"/>
          <ac:picMkLst>
            <pc:docMk/>
            <pc:sldMk cId="3136888511" sldId="1008"/>
            <ac:picMk id="3" creationId="{A4A97373-7FB6-475F-9AB0-206459A31DDD}"/>
          </ac:picMkLst>
        </pc:picChg>
        <pc:picChg chg="del">
          <ac:chgData name="Magalie Salazar" userId="32faec06-5004-4be7-8b1a-a988cc716753" providerId="ADAL" clId="{763C422E-DC6B-44DE-A911-1C373D477A96}" dt="2021-08-27T12:02:38.524" v="137"/>
          <ac:picMkLst>
            <pc:docMk/>
            <pc:sldMk cId="3136888511" sldId="1008"/>
            <ac:picMk id="4" creationId="{38778CCC-ABA0-4AFD-922B-0753A2E71CCF}"/>
          </ac:picMkLst>
        </pc:picChg>
      </pc:sldChg>
      <pc:sldChg chg="addSp delSp modSp modTransition modAnim">
        <pc:chgData name="Magalie Salazar" userId="32faec06-5004-4be7-8b1a-a988cc716753" providerId="ADAL" clId="{763C422E-DC6B-44DE-A911-1C373D477A96}" dt="2021-08-27T12:09:56.221" v="148"/>
        <pc:sldMkLst>
          <pc:docMk/>
          <pc:sldMk cId="837492365" sldId="1020"/>
        </pc:sldMkLst>
        <pc:picChg chg="add mod">
          <ac:chgData name="Magalie Salazar" userId="32faec06-5004-4be7-8b1a-a988cc716753" providerId="ADAL" clId="{763C422E-DC6B-44DE-A911-1C373D477A96}" dt="2021-08-27T12:09:56.221" v="148"/>
          <ac:picMkLst>
            <pc:docMk/>
            <pc:sldMk cId="837492365" sldId="1020"/>
            <ac:picMk id="2" creationId="{6E12F913-568C-450B-8700-586136849D8E}"/>
          </ac:picMkLst>
        </pc:picChg>
        <pc:picChg chg="del">
          <ac:chgData name="Magalie Salazar" userId="32faec06-5004-4be7-8b1a-a988cc716753" providerId="ADAL" clId="{763C422E-DC6B-44DE-A911-1C373D477A96}" dt="2021-08-27T12:02:38.524" v="137"/>
          <ac:picMkLst>
            <pc:docMk/>
            <pc:sldMk cId="837492365" sldId="1020"/>
            <ac:picMk id="3" creationId="{F1C48839-0312-47A7-A72C-998569DAF4E4}"/>
          </ac:picMkLst>
        </pc:picChg>
      </pc:sldChg>
    </pc:docChg>
  </pc:docChgLst>
  <pc:docChgLst>
    <pc:chgData name="Rebecka Rydberg" userId="S::rrydberg_unicef.org#ext#@unitednations.onmicrosoft.com::e6e290bc-f388-445d-8315-2dbe3de6b769" providerId="AD" clId="Web-{F5EDD957-81B5-4E10-A93C-6EE3EA7B6F10}"/>
    <pc:docChg chg="modSld">
      <pc:chgData name="Rebecka Rydberg" userId="S::rrydberg_unicef.org#ext#@unitednations.onmicrosoft.com::e6e290bc-f388-445d-8315-2dbe3de6b769" providerId="AD" clId="Web-{F5EDD957-81B5-4E10-A93C-6EE3EA7B6F10}" dt="2021-07-01T09:25:03.184" v="4"/>
      <pc:docMkLst>
        <pc:docMk/>
      </pc:docMkLst>
      <pc:sldChg chg="modNotes">
        <pc:chgData name="Rebecka Rydberg" userId="S::rrydberg_unicef.org#ext#@unitednations.onmicrosoft.com::e6e290bc-f388-445d-8315-2dbe3de6b769" providerId="AD" clId="Web-{F5EDD957-81B5-4E10-A93C-6EE3EA7B6F10}" dt="2021-07-01T09:25:03.184" v="4"/>
        <pc:sldMkLst>
          <pc:docMk/>
          <pc:sldMk cId="3436068022" sldId="26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8854E8F-79C9-5347-9D39-CCB8C1C43446}"/>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8FB7325-8F9C-5745-A4E1-A51552284F72}"/>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A165E24E-32F0-D640-8893-67FA1ECFDA37}" type="datetimeFigureOut">
              <a:rPr lang="en-US" smtClean="0"/>
              <a:t>27/08/2021</a:t>
            </a:fld>
            <a:endParaRPr lang="en-US"/>
          </a:p>
        </p:txBody>
      </p:sp>
      <p:sp>
        <p:nvSpPr>
          <p:cNvPr id="4" name="Footer Placeholder 3">
            <a:extLst>
              <a:ext uri="{FF2B5EF4-FFF2-40B4-BE49-F238E27FC236}">
                <a16:creationId xmlns:a16="http://schemas.microsoft.com/office/drawing/2014/main" id="{30E83638-6D63-B149-9003-13AB034E404D}"/>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EEE7BC5-AA5D-9143-A109-D1AB0495DCB0}"/>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314F1630-AFE3-E64E-980D-9FAD9E62BDA8}" type="slidenum">
              <a:rPr lang="en-US" smtClean="0"/>
              <a:t>‹#›</a:t>
            </a:fld>
            <a:endParaRPr lang="en-US"/>
          </a:p>
        </p:txBody>
      </p:sp>
    </p:spTree>
    <p:extLst>
      <p:ext uri="{BB962C8B-B14F-4D97-AF65-F5344CB8AC3E}">
        <p14:creationId xmlns:p14="http://schemas.microsoft.com/office/powerpoint/2010/main" val="28958691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F67E2F38-561C-0F45-BDBD-D776CB956999}" type="datetimeFigureOut">
              <a:rPr lang="en-US" smtClean="0"/>
              <a:t>27/08/2021</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32927D8C-00BC-CF4C-AFDE-BE4B24741797}" type="slidenum">
              <a:rPr lang="en-US" smtClean="0"/>
              <a:t>‹#›</a:t>
            </a:fld>
            <a:endParaRPr lang="en-US"/>
          </a:p>
        </p:txBody>
      </p:sp>
    </p:spTree>
    <p:extLst>
      <p:ext uri="{BB962C8B-B14F-4D97-AF65-F5344CB8AC3E}">
        <p14:creationId xmlns:p14="http://schemas.microsoft.com/office/powerpoint/2010/main" val="3195694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Bienvenue</a:t>
            </a:r>
            <a:r>
              <a:rPr lang="en-US" dirty="0"/>
              <a:t> a </a:t>
            </a:r>
            <a:r>
              <a:rPr lang="en-US" dirty="0" err="1"/>
              <a:t>ce</a:t>
            </a:r>
            <a:r>
              <a:rPr lang="en-US" dirty="0"/>
              <a:t> module </a:t>
            </a:r>
            <a:r>
              <a:rPr lang="en-US" dirty="0" err="1"/>
              <a:t>d’introduction</a:t>
            </a:r>
            <a:r>
              <a:rPr lang="en-US" dirty="0"/>
              <a:t> sur le JIAF</a:t>
            </a:r>
          </a:p>
          <a:p>
            <a:endParaRPr lang="en-US" dirty="0"/>
          </a:p>
        </p:txBody>
      </p:sp>
      <p:sp>
        <p:nvSpPr>
          <p:cNvPr id="4" name="Slide Number Placeholder 3"/>
          <p:cNvSpPr>
            <a:spLocks noGrp="1"/>
          </p:cNvSpPr>
          <p:nvPr>
            <p:ph type="sldNum" sz="quarter" idx="5"/>
          </p:nvPr>
        </p:nvSpPr>
        <p:spPr/>
        <p:txBody>
          <a:bodyPr/>
          <a:lstStyle/>
          <a:p>
            <a:fld id="{32927D8C-00BC-CF4C-AFDE-BE4B24741797}" type="slidenum">
              <a:rPr lang="en-US" smtClean="0"/>
              <a:t>1</a:t>
            </a:fld>
            <a:endParaRPr lang="en-US"/>
          </a:p>
        </p:txBody>
      </p:sp>
    </p:spTree>
    <p:extLst>
      <p:ext uri="{BB962C8B-B14F-4D97-AF65-F5344CB8AC3E}">
        <p14:creationId xmlns:p14="http://schemas.microsoft.com/office/powerpoint/2010/main" val="3731922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Tx/>
              <a:buNone/>
            </a:pPr>
            <a:r>
              <a:rPr lang="fr-FR" dirty="0"/>
              <a:t>Décrivez les 5 étapes clés du processus :
1. Planifier et concevoir un processus d’analyse intersectoriel conjoint
-&gt; Cadre d’analyse révisé + plan de travail du JIAF  </a:t>
            </a:r>
          </a:p>
          <a:p>
            <a:pPr lvl="0">
              <a:buFontTx/>
              <a:buNone/>
            </a:pPr>
            <a:r>
              <a:rPr lang="fr-FR" dirty="0"/>
              <a:t>
2. Collecter et organiser des données 
-&gt; Narratif de l’analyse intersectorielle initiale</a:t>
            </a:r>
          </a:p>
          <a:p>
            <a:pPr lvl="0">
              <a:buFontTx/>
              <a:buNone/>
            </a:pPr>
            <a:r>
              <a:rPr lang="fr-FR" dirty="0"/>
              <a:t>
3. Consolider les données </a:t>
            </a:r>
            <a:r>
              <a:rPr lang="fr-FR" dirty="0" err="1"/>
              <a:t>jiaf</a:t>
            </a:r>
            <a:r>
              <a:rPr lang="fr-FR" dirty="0"/>
              <a:t>
-&gt; « </a:t>
            </a:r>
            <a:r>
              <a:rPr lang="fr-FR" dirty="0" err="1"/>
              <a:t>PiN</a:t>
            </a:r>
            <a:r>
              <a:rPr lang="fr-FR" dirty="0"/>
              <a:t> préliminaire » basé sur l’agrégation de données quantitatives</a:t>
            </a:r>
          </a:p>
          <a:p>
            <a:pPr lvl="0">
              <a:buFontTx/>
              <a:buNone/>
            </a:pPr>
            <a:r>
              <a:rPr lang="fr-FR" dirty="0"/>
              <a:t>
4. Effectuer une analyse JIAF
-&gt; Analyse intersectorielle conjointe affinée, examen du </a:t>
            </a:r>
            <a:r>
              <a:rPr lang="fr-FR" dirty="0" err="1"/>
              <a:t>PiN</a:t>
            </a:r>
            <a:r>
              <a:rPr lang="fr-FR" dirty="0"/>
              <a:t> intersectoriel, projections </a:t>
            </a:r>
          </a:p>
          <a:p>
            <a:pPr lvl="0">
              <a:buFontTx/>
              <a:buNone/>
            </a:pPr>
            <a:r>
              <a:rPr lang="fr-FR" dirty="0"/>
              <a:t>
5. Valider l’analyse 
-&gt; JIAF prêt à être transformé en HNO
</a:t>
            </a:r>
            <a:endParaRPr lang="en-US" dirty="0"/>
          </a:p>
        </p:txBody>
      </p:sp>
      <p:sp>
        <p:nvSpPr>
          <p:cNvPr id="4" name="Slide Number Placeholder 3"/>
          <p:cNvSpPr>
            <a:spLocks noGrp="1"/>
          </p:cNvSpPr>
          <p:nvPr>
            <p:ph type="sldNum" sz="quarter" idx="5"/>
          </p:nvPr>
        </p:nvSpPr>
        <p:spPr/>
        <p:txBody>
          <a:bodyPr/>
          <a:lstStyle/>
          <a:p>
            <a:fld id="{32927D8C-00BC-CF4C-AFDE-BE4B24741797}" type="slidenum">
              <a:rPr lang="en-US" smtClean="0"/>
              <a:t>11</a:t>
            </a:fld>
            <a:endParaRPr lang="en-US"/>
          </a:p>
        </p:txBody>
      </p:sp>
    </p:spTree>
    <p:extLst>
      <p:ext uri="{BB962C8B-B14F-4D97-AF65-F5344CB8AC3E}">
        <p14:creationId xmlns:p14="http://schemas.microsoft.com/office/powerpoint/2010/main" val="2576229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32927D8C-00BC-CF4C-AFDE-BE4B24741797}" type="slidenum">
              <a:rPr lang="en-US" smtClean="0"/>
              <a:t>12</a:t>
            </a:fld>
            <a:endParaRPr lang="en-US"/>
          </a:p>
        </p:txBody>
      </p:sp>
    </p:spTree>
    <p:extLst>
      <p:ext uri="{BB962C8B-B14F-4D97-AF65-F5344CB8AC3E}">
        <p14:creationId xmlns:p14="http://schemas.microsoft.com/office/powerpoint/2010/main" val="2893023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Ce module est le 1er de 4 modules offrant un aperçu </a:t>
            </a:r>
            <a:r>
              <a:rPr lang="fr-FR" dirty="0" err="1"/>
              <a:t>general</a:t>
            </a:r>
            <a:r>
              <a:rPr lang="fr-FR" dirty="0"/>
              <a:t> de l'approche JIAF.</a:t>
            </a:r>
          </a:p>
          <a:p>
            <a:endParaRPr lang="fr-FR" dirty="0"/>
          </a:p>
          <a:p>
            <a:r>
              <a:rPr lang="fr-FR" dirty="0"/>
              <a:t>Les trois autres modules approfondiront l'approche JIAF.</a:t>
            </a:r>
          </a:p>
          <a:p>
            <a:pPr marL="171450" indent="-171450">
              <a:buFontTx/>
              <a:buChar char="-"/>
            </a:pPr>
            <a:r>
              <a:rPr lang="fr-FR" dirty="0"/>
              <a:t>Le deuxième module explique le concept JIAF plus en détail.</a:t>
            </a:r>
          </a:p>
          <a:p>
            <a:pPr marL="171450" indent="-171450">
              <a:buFontTx/>
              <a:buChar char="-"/>
            </a:pPr>
            <a:r>
              <a:rPr lang="fr-FR" dirty="0"/>
              <a:t>Le troisième module examinera de plus près la méthodologie JIAF</a:t>
            </a:r>
          </a:p>
          <a:p>
            <a:pPr marL="171450" indent="-171450">
              <a:buFontTx/>
              <a:buChar char="-"/>
            </a:pPr>
            <a:r>
              <a:rPr lang="fr-FR" dirty="0"/>
              <a:t>Et le dernier/quatrième module présentera les étapes clés du processus JIAF</a:t>
            </a:r>
          </a:p>
          <a:p>
            <a:pPr marL="0" indent="0">
              <a:buFontTx/>
              <a:buNone/>
            </a:pPr>
            <a:endParaRPr lang="fr-FR" dirty="0"/>
          </a:p>
          <a:p>
            <a:pPr marL="0" indent="0">
              <a:buFontTx/>
              <a:buNone/>
            </a:pPr>
            <a:r>
              <a:rPr lang="fr-FR" dirty="0"/>
              <a:t>Chaque module dure environ 10-15 minutes. Ensemble, ils constituent un ensemble d'induction non technique. Des supports de formation technique plus avancés sont disponibles sur le site Web du JIAF et sur la plate-forme de gestion des connaissances d'OCHA.</a:t>
            </a:r>
            <a:endParaRPr lang="en-US" dirty="0"/>
          </a:p>
        </p:txBody>
      </p:sp>
      <p:sp>
        <p:nvSpPr>
          <p:cNvPr id="4" name="Slide Number Placeholder 3"/>
          <p:cNvSpPr>
            <a:spLocks noGrp="1"/>
          </p:cNvSpPr>
          <p:nvPr>
            <p:ph type="sldNum" sz="quarter" idx="5"/>
          </p:nvPr>
        </p:nvSpPr>
        <p:spPr/>
        <p:txBody>
          <a:bodyPr/>
          <a:lstStyle/>
          <a:p>
            <a:fld id="{32927D8C-00BC-CF4C-AFDE-BE4B24741797}" type="slidenum">
              <a:rPr lang="en-US" smtClean="0"/>
              <a:t>3</a:t>
            </a:fld>
            <a:endParaRPr lang="en-US"/>
          </a:p>
        </p:txBody>
      </p:sp>
    </p:spTree>
    <p:extLst>
      <p:ext uri="{BB962C8B-B14F-4D97-AF65-F5344CB8AC3E}">
        <p14:creationId xmlns:p14="http://schemas.microsoft.com/office/powerpoint/2010/main" val="2904504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927D8C-00BC-CF4C-AFDE-BE4B24741797}" type="slidenum">
              <a:rPr lang="en-US" smtClean="0"/>
              <a:t>4</a:t>
            </a:fld>
            <a:endParaRPr lang="en-US"/>
          </a:p>
        </p:txBody>
      </p:sp>
    </p:spTree>
    <p:extLst>
      <p:ext uri="{BB962C8B-B14F-4D97-AF65-F5344CB8AC3E}">
        <p14:creationId xmlns:p14="http://schemas.microsoft.com/office/powerpoint/2010/main" val="2380224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La structure de ce premier module suit la même logique</a:t>
            </a:r>
          </a:p>
          <a:p>
            <a:endParaRPr lang="fr-FR" dirty="0"/>
          </a:p>
          <a:p>
            <a:r>
              <a:rPr lang="fr-FR" dirty="0"/>
              <a:t>Il donnera un bref aperçu de:</a:t>
            </a:r>
          </a:p>
          <a:p>
            <a:pPr marL="171450" indent="-171450">
              <a:buFontTx/>
              <a:buChar char="-"/>
            </a:pPr>
            <a:r>
              <a:rPr lang="fr-FR" dirty="0"/>
              <a:t>Concept</a:t>
            </a:r>
          </a:p>
          <a:p>
            <a:pPr marL="171450" indent="-171450">
              <a:buFontTx/>
              <a:buChar char="-"/>
            </a:pPr>
            <a:r>
              <a:rPr lang="fr-FR" dirty="0"/>
              <a:t>Méthodologie</a:t>
            </a:r>
          </a:p>
          <a:p>
            <a:pPr marL="171450" indent="-171450">
              <a:buFontTx/>
              <a:buChar char="-"/>
            </a:pPr>
            <a:r>
              <a:rPr lang="fr-FR" dirty="0"/>
              <a:t>Processus</a:t>
            </a:r>
            <a:endParaRPr lang="en-US" dirty="0"/>
          </a:p>
          <a:p>
            <a:endParaRPr lang="en-US" dirty="0"/>
          </a:p>
        </p:txBody>
      </p:sp>
      <p:sp>
        <p:nvSpPr>
          <p:cNvPr id="4" name="Slide Number Placeholder 3"/>
          <p:cNvSpPr>
            <a:spLocks noGrp="1"/>
          </p:cNvSpPr>
          <p:nvPr>
            <p:ph type="sldNum" sz="quarter" idx="5"/>
          </p:nvPr>
        </p:nvSpPr>
        <p:spPr/>
        <p:txBody>
          <a:bodyPr/>
          <a:lstStyle/>
          <a:p>
            <a:fld id="{32927D8C-00BC-CF4C-AFDE-BE4B24741797}" type="slidenum">
              <a:rPr lang="en-US" smtClean="0"/>
              <a:t>5</a:t>
            </a:fld>
            <a:endParaRPr lang="en-US"/>
          </a:p>
        </p:txBody>
      </p:sp>
    </p:spTree>
    <p:extLst>
      <p:ext uri="{BB962C8B-B14F-4D97-AF65-F5344CB8AC3E}">
        <p14:creationId xmlns:p14="http://schemas.microsoft.com/office/powerpoint/2010/main" val="61420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a:ea typeface="Times New Roman" panose="02020603050405020304" pitchFamily="18" charset="0"/>
                <a:cs typeface="Arial"/>
              </a:rPr>
              <a:t>The JIAF provides humanitarian actors with a</a:t>
            </a:r>
            <a:r>
              <a:rPr lang="en-GB" dirty="0">
                <a:latin typeface="Arial"/>
                <a:cs typeface="Arial"/>
              </a:rPr>
              <a:t> common analytical framework and system to gather, structure, and synthesize information regarding the </a:t>
            </a:r>
            <a:r>
              <a:rPr lang="en-GB" b="1" dirty="0">
                <a:latin typeface="Arial"/>
                <a:cs typeface="Arial"/>
              </a:rPr>
              <a:t>intersectoral needs of populations in crisis</a:t>
            </a:r>
            <a:endParaRPr lang="en-US" dirty="0"/>
          </a:p>
          <a:p>
            <a:endParaRPr lang="en-GB" b="1" dirty="0">
              <a:latin typeface="Arial"/>
              <a:cs typeface="Arial"/>
            </a:endParaRPr>
          </a:p>
          <a:p>
            <a:r>
              <a:rPr lang="en-US" sz="1200" kern="1200" dirty="0">
                <a:solidFill>
                  <a:schemeClr val="tx1"/>
                </a:solidFill>
                <a:effectLst/>
                <a:latin typeface="+mn-lt"/>
                <a:ea typeface="+mn-ea"/>
                <a:cs typeface="+mn-cs"/>
              </a:rPr>
              <a:t>The JIAF offers a methodological approach and a structured sensemaking process to support regular joint needs analysis through:</a:t>
            </a:r>
            <a:endParaRPr lang="en-US" dirty="0">
              <a:cs typeface="Calibri"/>
            </a:endParaRPr>
          </a:p>
          <a:p>
            <a:pPr marL="171450" indent="-171450" fontAlgn="base">
              <a:buFont typeface="Arial" panose="020B0604020202020204" pitchFamily="34" charset="0"/>
              <a:buChar char="•"/>
            </a:pPr>
            <a:r>
              <a:rPr lang="en-US" sz="1200" kern="1200" dirty="0">
                <a:solidFill>
                  <a:schemeClr val="tx1"/>
                </a:solidFill>
                <a:effectLst/>
                <a:latin typeface="+mn-lt"/>
                <a:ea typeface="+mn-ea"/>
                <a:cs typeface="+mn-cs"/>
              </a:rPr>
              <a:t>Supporting the collation, analysis and storage of data</a:t>
            </a:r>
            <a:endParaRPr lang="en-US" sz="1200" kern="1200" dirty="0">
              <a:solidFill>
                <a:schemeClr val="tx1"/>
              </a:solidFill>
              <a:effectLst/>
              <a:latin typeface="+mn-lt"/>
              <a:cs typeface="Calibri"/>
            </a:endParaRPr>
          </a:p>
          <a:p>
            <a:pPr marL="171450" indent="-171450" fontAlgn="base">
              <a:buFont typeface="Arial" panose="020B0604020202020204" pitchFamily="34" charset="0"/>
              <a:buChar char="•"/>
            </a:pPr>
            <a:r>
              <a:rPr lang="en-US" sz="1200" kern="1200" dirty="0">
                <a:solidFill>
                  <a:schemeClr val="tx1"/>
                </a:solidFill>
                <a:effectLst/>
                <a:latin typeface="+mn-lt"/>
                <a:ea typeface="+mn-ea"/>
                <a:cs typeface="+mn-cs"/>
              </a:rPr>
              <a:t>Providing a way to organize what data to collect and how to </a:t>
            </a:r>
            <a:r>
              <a:rPr lang="en-US" sz="1200" kern="1200" dirty="0" err="1">
                <a:solidFill>
                  <a:schemeClr val="tx1"/>
                </a:solidFill>
                <a:effectLst/>
                <a:latin typeface="+mn-lt"/>
                <a:ea typeface="+mn-ea"/>
                <a:cs typeface="+mn-cs"/>
              </a:rPr>
              <a:t>analyse</a:t>
            </a:r>
            <a:r>
              <a:rPr lang="en-US" sz="1200" kern="1200" dirty="0">
                <a:solidFill>
                  <a:schemeClr val="tx1"/>
                </a:solidFill>
                <a:effectLst/>
                <a:latin typeface="+mn-lt"/>
                <a:ea typeface="+mn-ea"/>
                <a:cs typeface="+mn-cs"/>
              </a:rPr>
              <a:t> it;</a:t>
            </a:r>
            <a:endParaRPr lang="en-US" sz="1200" kern="1200" dirty="0">
              <a:solidFill>
                <a:schemeClr val="tx1"/>
              </a:solidFill>
              <a:effectLst/>
              <a:latin typeface="+mn-lt"/>
              <a:cs typeface="Calibri"/>
            </a:endParaRPr>
          </a:p>
          <a:p>
            <a:pPr marL="171450" indent="-171450" fontAlgn="base">
              <a:buFont typeface="Arial" panose="020B0604020202020204" pitchFamily="34" charset="0"/>
              <a:buChar char="•"/>
            </a:pPr>
            <a:r>
              <a:rPr lang="en-US" sz="1200" kern="1200" dirty="0">
                <a:solidFill>
                  <a:schemeClr val="tx1"/>
                </a:solidFill>
                <a:effectLst/>
                <a:latin typeface="+mn-lt"/>
                <a:ea typeface="+mn-ea"/>
                <a:cs typeface="+mn-cs"/>
              </a:rPr>
              <a:t>Guiding a joint analysis process involving multiple stakeholders;</a:t>
            </a:r>
            <a:endParaRPr lang="en-US" sz="1200" kern="1200" dirty="0">
              <a:solidFill>
                <a:schemeClr val="tx1"/>
              </a:solidFill>
              <a:effectLst/>
              <a:latin typeface="+mn-lt"/>
              <a:cs typeface="Calibri"/>
            </a:endParaRPr>
          </a:p>
          <a:p>
            <a:pPr marL="171450" indent="-171450" fontAlgn="base">
              <a:buFont typeface="Arial" panose="020B0604020202020204" pitchFamily="34" charset="0"/>
              <a:buChar char="•"/>
            </a:pPr>
            <a:r>
              <a:rPr lang="en-US" sz="1200" kern="1200" dirty="0">
                <a:solidFill>
                  <a:schemeClr val="tx1"/>
                </a:solidFill>
                <a:effectLst/>
                <a:latin typeface="+mn-lt"/>
                <a:ea typeface="+mn-ea"/>
                <a:cs typeface="+mn-cs"/>
              </a:rPr>
              <a:t>Serving as a driver for collaboration between humanitarian actors</a:t>
            </a:r>
            <a:r>
              <a:rPr lang="en-US" dirty="0"/>
              <a:t> </a:t>
            </a:r>
          </a:p>
          <a:p>
            <a:endParaRPr lang="en-US" dirty="0">
              <a:cs typeface="Calibri" panose="020F0502020204030204"/>
            </a:endParaRPr>
          </a:p>
          <a:p>
            <a:pPr marL="171450" indent="-171450" fontAlgn="base">
              <a:buFont typeface="Arial" panose="020B0604020202020204" pitchFamily="34" charset="0"/>
              <a:buChar char="•"/>
            </a:pPr>
            <a:r>
              <a:rPr lang="en-GB" sz="1200" b="0" dirty="0">
                <a:latin typeface="Arial"/>
                <a:ea typeface="Times New Roman" panose="02020603050405020304" pitchFamily="18" charset="0"/>
                <a:cs typeface="Arial"/>
              </a:rPr>
              <a:t>The most common use case of the JIAF to date is to help inform the development of an HNO – a Humanitarian Needs Overview – which in turn helps inform a HRP – humanitarian response plan.</a:t>
            </a:r>
            <a:r>
              <a:rPr lang="en-GB" dirty="0">
                <a:latin typeface="Arial"/>
                <a:ea typeface="Times New Roman" panose="02020603050405020304" pitchFamily="18" charset="0"/>
                <a:cs typeface="Arial"/>
              </a:rPr>
              <a:t> </a:t>
            </a:r>
            <a:endParaRPr lang="en-GB" sz="1200" b="0" dirty="0">
              <a:latin typeface="Arial" panose="020B0604020202020204" pitchFamily="34" charset="0"/>
              <a:ea typeface="Times New Roman" panose="02020603050405020304" pitchFamily="18" charset="0"/>
              <a:cs typeface="Arial"/>
            </a:endParaRPr>
          </a:p>
          <a:p>
            <a:endParaRPr lang="en-US" dirty="0"/>
          </a:p>
          <a:p>
            <a:r>
              <a:rPr lang="en-US" dirty="0"/>
              <a:t>FR</a:t>
            </a:r>
          </a:p>
          <a:p>
            <a:r>
              <a:rPr lang="fr-FR" sz="1200" dirty="0">
                <a:latin typeface="Arial"/>
                <a:ea typeface="Times New Roman" panose="02020603050405020304" pitchFamily="18" charset="0"/>
                <a:cs typeface="Arial"/>
              </a:rPr>
              <a:t>Le JIAF fournit aux acteurs humanitaires un cadre et un système d’analyse communs pour recueillir, structurer et synthétiser des informations concernant </a:t>
            </a:r>
            <a:r>
              <a:rPr lang="fr-FR" sz="1200" b="1" dirty="0">
                <a:latin typeface="Arial"/>
                <a:ea typeface="Times New Roman" panose="02020603050405020304" pitchFamily="18" charset="0"/>
                <a:cs typeface="Arial"/>
              </a:rPr>
              <a:t>les besoins intersectoriels des populations en crise</a:t>
            </a:r>
          </a:p>
          <a:p>
            <a:pPr marL="0" indent="0">
              <a:buFont typeface="Arial" panose="020B0604020202020204" pitchFamily="34" charset="0"/>
              <a:buNone/>
            </a:pPr>
            <a:r>
              <a:rPr lang="fr-FR" sz="1200" dirty="0">
                <a:latin typeface="Arial"/>
                <a:ea typeface="Times New Roman" panose="02020603050405020304" pitchFamily="18" charset="0"/>
                <a:cs typeface="Arial"/>
              </a:rPr>
              <a:t>
Le JIAF offre une approche méthodologique et un processus structuré de création de sens pour soutenir une analyse conjointe régulière des besoins en:</a:t>
            </a:r>
          </a:p>
          <a:p>
            <a:pPr marL="171450" indent="-171450">
              <a:buFont typeface="Arial" panose="020B0604020202020204" pitchFamily="34" charset="0"/>
              <a:buChar char="•"/>
            </a:pPr>
            <a:r>
              <a:rPr lang="fr-FR" sz="1200" dirty="0">
                <a:latin typeface="Arial"/>
                <a:ea typeface="Times New Roman" panose="02020603050405020304" pitchFamily="18" charset="0"/>
                <a:cs typeface="Arial"/>
              </a:rPr>
              <a:t>Soutenant de la collecte, l’analyse et le stockage des données
Fournissant un moyen d’organiser les données à collecter et de les analyser;
Orientant un processus d’analyse conjoint auquel participent de multiples intervenants;
Servant de moteur pour la collaboration entre les acteurs humanitaires </a:t>
            </a:r>
          </a:p>
          <a:p>
            <a:pPr marL="0" indent="0">
              <a:buFont typeface="Arial" panose="020B0604020202020204" pitchFamily="34" charset="0"/>
              <a:buNone/>
            </a:pPr>
            <a:endParaRPr lang="fr-FR" sz="1200" dirty="0">
              <a:latin typeface="Arial"/>
              <a:ea typeface="Times New Roman" panose="02020603050405020304" pitchFamily="18" charset="0"/>
              <a:cs typeface="Arial"/>
            </a:endParaRPr>
          </a:p>
          <a:p>
            <a:pPr marL="0" indent="0">
              <a:buFont typeface="Arial" panose="020B0604020202020204" pitchFamily="34" charset="0"/>
              <a:buNone/>
            </a:pPr>
            <a:r>
              <a:rPr lang="fr-FR" sz="1200" dirty="0">
                <a:latin typeface="Arial"/>
                <a:ea typeface="Times New Roman" panose="02020603050405020304" pitchFamily="18" charset="0"/>
                <a:cs typeface="Arial"/>
              </a:rPr>
              <a:t>Le cas d’utilisation le plus courant du JIAF à ce jour est d’aider à élaborer un HNO – un aperçu des besoins humanitaires – qui à son tour aide à éclairer un HRP – plan d’intervention humanitaire. </a:t>
            </a:r>
            <a:endParaRPr lang="en-US" dirty="0"/>
          </a:p>
        </p:txBody>
      </p:sp>
      <p:sp>
        <p:nvSpPr>
          <p:cNvPr id="4" name="Slide Number Placeholder 3"/>
          <p:cNvSpPr>
            <a:spLocks noGrp="1"/>
          </p:cNvSpPr>
          <p:nvPr>
            <p:ph type="sldNum" sz="quarter" idx="5"/>
          </p:nvPr>
        </p:nvSpPr>
        <p:spPr/>
        <p:txBody>
          <a:bodyPr/>
          <a:lstStyle/>
          <a:p>
            <a:fld id="{32927D8C-00BC-CF4C-AFDE-BE4B24741797}" type="slidenum">
              <a:rPr lang="en-US" smtClean="0"/>
              <a:t>6</a:t>
            </a:fld>
            <a:endParaRPr lang="en-US"/>
          </a:p>
        </p:txBody>
      </p:sp>
    </p:spTree>
    <p:extLst>
      <p:ext uri="{BB962C8B-B14F-4D97-AF65-F5344CB8AC3E}">
        <p14:creationId xmlns:p14="http://schemas.microsoft.com/office/powerpoint/2010/main" val="2302555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kern="1200" dirty="0">
                <a:solidFill>
                  <a:schemeClr val="tx1"/>
                </a:solidFill>
                <a:effectLst/>
                <a:latin typeface="+mn-lt"/>
                <a:ea typeface="+mn-ea"/>
                <a:cs typeface="+mn-cs"/>
              </a:rPr>
              <a:t>Its purpose is to help inform the decision-making process when planning a coordinated response through a </a:t>
            </a:r>
            <a:r>
              <a:rPr lang="en-GB" sz="1200" b="1" kern="1200" dirty="0">
                <a:solidFill>
                  <a:schemeClr val="tx1"/>
                </a:solidFill>
                <a:effectLst/>
                <a:latin typeface="+mn-lt"/>
                <a:ea typeface="+mn-ea"/>
                <a:cs typeface="+mn-cs"/>
              </a:rPr>
              <a:t>holistic, people-centred, and inclusive</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joint intersectoral analysis system</a:t>
            </a:r>
            <a:r>
              <a:rPr lang="en-GB" sz="1200" kern="1200" dirty="0">
                <a:solidFill>
                  <a:schemeClr val="tx1"/>
                </a:solidFill>
                <a:effectLst/>
                <a:latin typeface="+mn-lt"/>
                <a:ea typeface="+mn-ea"/>
                <a:cs typeface="+mn-cs"/>
              </a:rPr>
              <a:t> that is both </a:t>
            </a:r>
            <a:r>
              <a:rPr lang="en-GB" sz="1200" b="1" kern="1200" dirty="0">
                <a:solidFill>
                  <a:schemeClr val="tx1"/>
                </a:solidFill>
                <a:effectLst/>
                <a:latin typeface="+mn-lt"/>
                <a:ea typeface="+mn-ea"/>
                <a:cs typeface="+mn-cs"/>
              </a:rPr>
              <a:t>comprehensive and methodologically rigorous. </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pPr fontAlgn="base"/>
            <a:endParaRPr lang="en-US" sz="1200" kern="1200" dirty="0">
              <a:solidFill>
                <a:schemeClr val="tx1"/>
              </a:solidFill>
              <a:effectLst/>
              <a:latin typeface="+mn-lt"/>
              <a:ea typeface="+mn-ea"/>
              <a:cs typeface="+mn-cs"/>
            </a:endParaRPr>
          </a:p>
          <a:p>
            <a:pPr fontAlgn="base"/>
            <a:endParaRPr lang="en-US" sz="1200" kern="1200" dirty="0">
              <a:solidFill>
                <a:schemeClr val="tx1"/>
              </a:solidFill>
              <a:effectLst/>
              <a:latin typeface="+mn-lt"/>
              <a:ea typeface="+mn-ea"/>
              <a:cs typeface="+mn-cs"/>
            </a:endParaRPr>
          </a:p>
          <a:p>
            <a:pPr fontAlgn="base"/>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For those wondering about the JIAF Origins:</a:t>
            </a:r>
          </a:p>
          <a:p>
            <a:r>
              <a:rPr lang="en-US" sz="1200" b="0" i="0" u="none" strike="noStrike" kern="1200" baseline="0" dirty="0">
                <a:solidFill>
                  <a:schemeClr val="tx1"/>
                </a:solidFill>
                <a:latin typeface="+mn-lt"/>
                <a:ea typeface="+mn-ea"/>
                <a:cs typeface="+mn-cs"/>
              </a:rPr>
              <a:t>The JIAF was developed based on a review of several commonly used analytical frameworks (done 2017) and several rounds of inter-agency / multi-stakeholder</a:t>
            </a:r>
          </a:p>
          <a:p>
            <a:r>
              <a:rPr lang="en-US" sz="1200" b="0" i="0" u="none" strike="noStrike" kern="1200" baseline="0" dirty="0">
                <a:solidFill>
                  <a:schemeClr val="tx1"/>
                </a:solidFill>
                <a:latin typeface="+mn-lt"/>
                <a:ea typeface="+mn-ea"/>
                <a:cs typeface="+mn-cs"/>
              </a:rPr>
              <a:t>Consultations with JIAG partners (global cluster leads and NGOs):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Among other include: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Needs Analysis Framework, 2007</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Multidimensional Poverty Index, 2010</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IPC Analysis Framework, 20123</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MIRA Analysis Framework, 2015</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ICRC Economic Security Conceptual Framework, 2015</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Basic Needs Analysis and Response Toolkit 2018</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Global Crisis Severity Index, INFORM, 2018</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Essential needs analysis, WFP, 2018</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IFRC Needs Analysis Framework, 2019</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2927D8C-00BC-CF4C-AFDE-BE4B24741797}" type="slidenum">
              <a:rPr lang="en-US" smtClean="0"/>
              <a:t>7</a:t>
            </a:fld>
            <a:endParaRPr lang="en-US"/>
          </a:p>
        </p:txBody>
      </p:sp>
    </p:spTree>
    <p:extLst>
      <p:ext uri="{BB962C8B-B14F-4D97-AF65-F5344CB8AC3E}">
        <p14:creationId xmlns:p14="http://schemas.microsoft.com/office/powerpoint/2010/main" val="3185848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Décrire le cadre conceptuel (énumérer les principaux piliers et la relation entre eux)
Examinons les deux composantes de base du JIAF
Premièrement – le cadre conceptuel :
Le JIAF s’articule autour de cinq piliers : Contexte – Evénement/Choc - Impact - Conditions Humanitaires - Prévisions
Chacun contient différents sous-piliers. 
L’objectif principal des piliers et des sous-piliers est d’aider à organiser l’information, à visualiser les relations et à apporter une structure cohérente à la
analyse. 
En termes simples, le cadre conceptuel du JIAF devrait aider à raconter l’histoire de la façon dont une population a été affectée par un choc ou un stress d’une manière cohérente et complète</a:t>
            </a:r>
          </a:p>
          <a:p>
            <a:endParaRPr lang="fr-FR" dirty="0"/>
          </a:p>
          <a:p>
            <a:endParaRPr lang="fr-FR" dirty="0"/>
          </a:p>
          <a:p>
            <a:r>
              <a:rPr lang="fr-FR" dirty="0"/>
              <a:t>EN
</a:t>
            </a:r>
            <a:r>
              <a:rPr lang="en-US" dirty="0"/>
              <a:t>Describe the conceptual framework  (list the main pillars and the relation between them)</a:t>
            </a:r>
          </a:p>
          <a:p>
            <a:endParaRPr lang="en-US" dirty="0"/>
          </a:p>
          <a:p>
            <a:r>
              <a:rPr lang="en-US" dirty="0"/>
              <a:t>Lets look at the two core components of the JIAF</a:t>
            </a:r>
          </a:p>
          <a:p>
            <a:endParaRPr lang="en-US" dirty="0"/>
          </a:p>
          <a:p>
            <a:r>
              <a:rPr lang="en-US" dirty="0"/>
              <a:t>First – the conceptual Framework:</a:t>
            </a:r>
          </a:p>
          <a:p>
            <a:pPr marL="0" indent="0">
              <a:spcAft>
                <a:spcPts val="662"/>
              </a:spcAft>
              <a:buFont typeface="Arial" panose="020B0604020202020204" pitchFamily="34" charset="0"/>
              <a:buNone/>
            </a:pPr>
            <a:endParaRPr lang="en-US" sz="1200" dirty="0">
              <a:latin typeface="Roboto" panose="02000000000000000000" pitchFamily="2" charset="0"/>
              <a:ea typeface="Roboto" panose="02000000000000000000" pitchFamily="2" charset="0"/>
            </a:endParaRPr>
          </a:p>
          <a:p>
            <a:pPr marL="0" indent="0">
              <a:spcAft>
                <a:spcPts val="662"/>
              </a:spcAft>
              <a:buFont typeface="Arial" panose="020B0604020202020204" pitchFamily="34" charset="0"/>
              <a:buNone/>
            </a:pPr>
            <a:r>
              <a:rPr lang="en-US" sz="1200" dirty="0">
                <a:latin typeface="Roboto" panose="02000000000000000000" pitchFamily="2" charset="0"/>
                <a:ea typeface="Roboto" panose="02000000000000000000" pitchFamily="2" charset="0"/>
              </a:rPr>
              <a:t>The JIAF is built around five </a:t>
            </a:r>
            <a:r>
              <a:rPr lang="en-US" sz="1200" b="1" dirty="0">
                <a:latin typeface="Roboto" panose="02000000000000000000" pitchFamily="2" charset="0"/>
                <a:ea typeface="Roboto" panose="02000000000000000000" pitchFamily="2" charset="0"/>
              </a:rPr>
              <a:t>pillars: </a:t>
            </a:r>
            <a:r>
              <a:rPr lang="en-US" sz="1200" b="1" dirty="0" err="1">
                <a:latin typeface="Roboto" panose="02000000000000000000" pitchFamily="2" charset="0"/>
                <a:ea typeface="Roboto" panose="02000000000000000000" pitchFamily="2" charset="0"/>
              </a:rPr>
              <a:t>Contex</a:t>
            </a:r>
            <a:r>
              <a:rPr lang="en-US" sz="1200" b="1" dirty="0">
                <a:latin typeface="Roboto" panose="02000000000000000000" pitchFamily="2" charset="0"/>
                <a:ea typeface="Roboto" panose="02000000000000000000" pitchFamily="2" charset="0"/>
              </a:rPr>
              <a:t> – Event / Shock  - Impact  - Humanitarian Conditions  - Forecast</a:t>
            </a:r>
          </a:p>
          <a:p>
            <a:pPr marL="0" marR="0" lvl="0" indent="0" algn="l" defTabSz="914400" rtl="0" eaLnBrk="1" fontAlgn="auto" latinLnBrk="0" hangingPunct="1">
              <a:lnSpc>
                <a:spcPct val="100000"/>
              </a:lnSpc>
              <a:spcBef>
                <a:spcPts val="0"/>
              </a:spcBef>
              <a:spcAft>
                <a:spcPts val="662"/>
              </a:spcAft>
              <a:buClrTx/>
              <a:buSzTx/>
              <a:buFont typeface="Arial" panose="020B0604020202020204" pitchFamily="34" charset="0"/>
              <a:buNone/>
              <a:tabLst/>
              <a:defRPr/>
            </a:pPr>
            <a:r>
              <a:rPr lang="en-US" sz="1200" dirty="0">
                <a:latin typeface="Roboto" panose="02000000000000000000" pitchFamily="2" charset="0"/>
                <a:ea typeface="Roboto" panose="02000000000000000000" pitchFamily="2" charset="0"/>
              </a:rPr>
              <a:t>Each contains different </a:t>
            </a:r>
            <a:r>
              <a:rPr lang="en-US" sz="1200" b="1" dirty="0" err="1">
                <a:latin typeface="Roboto" panose="02000000000000000000" pitchFamily="2" charset="0"/>
                <a:ea typeface="Roboto" panose="02000000000000000000" pitchFamily="2" charset="0"/>
              </a:rPr>
              <a:t>subpillars</a:t>
            </a:r>
            <a:r>
              <a:rPr lang="en-US" sz="1200" dirty="0">
                <a:latin typeface="Roboto" panose="02000000000000000000" pitchFamily="2" charset="0"/>
                <a:ea typeface="Roboto" panose="02000000000000000000" pitchFamily="2" charset="0"/>
              </a:rPr>
              <a:t>. </a:t>
            </a:r>
          </a:p>
          <a:p>
            <a:pPr marL="0" indent="0">
              <a:spcAft>
                <a:spcPts val="662"/>
              </a:spcAft>
              <a:buFont typeface="Arial" panose="020B0604020202020204" pitchFamily="34" charset="0"/>
              <a:buNone/>
            </a:pPr>
            <a:endParaRPr lang="en-US" sz="1200" b="1" dirty="0">
              <a:latin typeface="Roboto" panose="02000000000000000000" pitchFamily="2" charset="0"/>
              <a:ea typeface="Roboto" panose="02000000000000000000" pitchFamily="2" charset="0"/>
            </a:endParaRPr>
          </a:p>
          <a:p>
            <a:r>
              <a:rPr lang="en-US" sz="1200" b="0" i="0" u="none" strike="noStrike" kern="1200" baseline="0" dirty="0">
                <a:solidFill>
                  <a:schemeClr val="tx1"/>
                </a:solidFill>
                <a:latin typeface="+mn-lt"/>
                <a:ea typeface="+mn-ea"/>
                <a:cs typeface="+mn-cs"/>
              </a:rPr>
              <a:t>The main purpose of pillars and </a:t>
            </a:r>
            <a:r>
              <a:rPr lang="en-US" sz="1200" b="0" i="0" u="none" strike="noStrike" kern="1200" baseline="0" dirty="0" err="1">
                <a:solidFill>
                  <a:schemeClr val="tx1"/>
                </a:solidFill>
                <a:latin typeface="+mn-lt"/>
                <a:ea typeface="+mn-ea"/>
                <a:cs typeface="+mn-cs"/>
              </a:rPr>
              <a:t>subpillars</a:t>
            </a:r>
            <a:r>
              <a:rPr lang="en-US" sz="1200" b="0" i="0" u="none" strike="noStrike" kern="1200" baseline="0" dirty="0">
                <a:solidFill>
                  <a:schemeClr val="tx1"/>
                </a:solidFill>
                <a:latin typeface="+mn-lt"/>
                <a:ea typeface="+mn-ea"/>
                <a:cs typeface="+mn-cs"/>
              </a:rPr>
              <a:t> is to help </a:t>
            </a:r>
            <a:r>
              <a:rPr lang="en-US" sz="1200" b="0" i="0" u="none" strike="noStrike" kern="1200" baseline="0" dirty="0" err="1">
                <a:solidFill>
                  <a:schemeClr val="tx1"/>
                </a:solidFill>
                <a:latin typeface="+mn-lt"/>
                <a:ea typeface="+mn-ea"/>
                <a:cs typeface="+mn-cs"/>
              </a:rPr>
              <a:t>organise</a:t>
            </a:r>
            <a:r>
              <a:rPr lang="en-US" sz="1200" b="0" i="0" u="none" strike="noStrike" kern="1200" baseline="0" dirty="0">
                <a:solidFill>
                  <a:schemeClr val="tx1"/>
                </a:solidFill>
                <a:latin typeface="+mn-lt"/>
                <a:ea typeface="+mn-ea"/>
                <a:cs typeface="+mn-cs"/>
              </a:rPr>
              <a:t> information, visualize relationships and bring a consistent structure to the</a:t>
            </a:r>
          </a:p>
          <a:p>
            <a:r>
              <a:rPr lang="en-US" sz="1200" b="0" i="0" u="none" strike="noStrike" kern="1200" baseline="0" dirty="0">
                <a:solidFill>
                  <a:schemeClr val="tx1"/>
                </a:solidFill>
                <a:latin typeface="+mn-lt"/>
                <a:ea typeface="+mn-ea"/>
                <a:cs typeface="+mn-cs"/>
              </a:rPr>
              <a:t>analysis. </a:t>
            </a:r>
            <a:endParaRPr lang="en-US" dirty="0"/>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Put simply, the JIAF Conceptual </a:t>
            </a:r>
            <a:r>
              <a:rPr lang="en-US" sz="1200" b="0" i="0" u="none" strike="noStrike" kern="1200" baseline="0" dirty="0" err="1">
                <a:solidFill>
                  <a:schemeClr val="tx1"/>
                </a:solidFill>
                <a:latin typeface="+mn-lt"/>
                <a:ea typeface="+mn-ea"/>
                <a:cs typeface="+mn-cs"/>
              </a:rPr>
              <a:t>Framewokr</a:t>
            </a:r>
            <a:r>
              <a:rPr lang="en-US" sz="1200" b="0" i="0" u="none" strike="noStrike" kern="1200" baseline="0" dirty="0">
                <a:solidFill>
                  <a:schemeClr val="tx1"/>
                </a:solidFill>
                <a:latin typeface="+mn-lt"/>
                <a:ea typeface="+mn-ea"/>
                <a:cs typeface="+mn-cs"/>
              </a:rPr>
              <a:t> should help tell the story about how a population has been affected by a shock or stress in a consistent and comprehensive manner</a:t>
            </a:r>
            <a:endParaRPr lang="en-US" dirty="0"/>
          </a:p>
        </p:txBody>
      </p:sp>
      <p:sp>
        <p:nvSpPr>
          <p:cNvPr id="4" name="Slide Number Placeholder 3"/>
          <p:cNvSpPr>
            <a:spLocks noGrp="1"/>
          </p:cNvSpPr>
          <p:nvPr>
            <p:ph type="sldNum" sz="quarter" idx="5"/>
          </p:nvPr>
        </p:nvSpPr>
        <p:spPr/>
        <p:txBody>
          <a:bodyPr/>
          <a:lstStyle/>
          <a:p>
            <a:fld id="{32927D8C-00BC-CF4C-AFDE-BE4B24741797}" type="slidenum">
              <a:rPr lang="en-US" smtClean="0"/>
              <a:t>8</a:t>
            </a:fld>
            <a:endParaRPr lang="en-US"/>
          </a:p>
        </p:txBody>
      </p:sp>
    </p:spTree>
    <p:extLst>
      <p:ext uri="{BB962C8B-B14F-4D97-AF65-F5344CB8AC3E}">
        <p14:creationId xmlns:p14="http://schemas.microsoft.com/office/powerpoint/2010/main" val="17890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L'autre élément clé du JIAF est un modèle de sévérité</a:t>
            </a:r>
          </a:p>
          <a:p>
            <a:r>
              <a:rPr lang="fr-FR" dirty="0"/>
              <a:t>Son objectif est d'aider à mesurer le degré de préjudice causé par l'impact combiné des chocs et des stress sur les populations vulnérables affectées</a:t>
            </a:r>
          </a:p>
          <a:p>
            <a:r>
              <a:rPr lang="fr-FR" dirty="0"/>
              <a:t>Le modèle de sévérité a essentiellement deux composants : </a:t>
            </a:r>
          </a:p>
          <a:p>
            <a:pPr marL="171450" indent="-171450">
              <a:buFontTx/>
              <a:buChar char="-"/>
            </a:pPr>
            <a:r>
              <a:rPr lang="fr-FR" dirty="0"/>
              <a:t>Une échelle de sévérité telle que présentée dans cette diapositive avec 5 classes de sévérité définies</a:t>
            </a:r>
          </a:p>
          <a:p>
            <a:pPr marL="171450" indent="-171450">
              <a:buFontTx/>
              <a:buChar char="-"/>
            </a:pPr>
            <a:r>
              <a:rPr lang="fr-FR" dirty="0"/>
              <a:t>Une liste d'indicateurs convenus, standardisés et échelonnés utilisés pour évaluer les conditions humanitaires</a:t>
            </a:r>
          </a:p>
          <a:p>
            <a:pPr marL="0" indent="0">
              <a:buFontTx/>
              <a:buNone/>
            </a:pPr>
            <a:r>
              <a:rPr lang="fr-FR" dirty="0"/>
              <a:t>Les modules 2 + 3 présenteront plus en détail le cadre conceptuel et le modèle de sévérité.</a:t>
            </a:r>
          </a:p>
          <a:p>
            <a:pPr marL="0" indent="0">
              <a:buFontTx/>
              <a:buNone/>
            </a:pPr>
            <a:endParaRPr lang="fr-FR" dirty="0"/>
          </a:p>
          <a:p>
            <a:pPr marL="0" indent="0">
              <a:buFontTx/>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Roboto" panose="02000000000000000000" pitchFamily="2" charset="0"/>
                <a:ea typeface="Roboto" panose="02000000000000000000"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Roboto" panose="02000000000000000000" pitchFamily="2" charset="0"/>
                <a:ea typeface="Roboto" panose="02000000000000000000" pitchFamily="2" charset="0"/>
              </a:rPr>
              <a:t>The other key component of the JIAF is a severity model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Its purpose is to help measure the degree of harm brought by the combined impact of shocks and stresses on affected vulnerable populations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severity model has basically two components: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A severity scale as featured in this slide with 5 defined severity classes</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 list of agreed, standardised and scaled indicators used to assess the Humanitarian Conditions </a:t>
            </a:r>
          </a:p>
          <a:p>
            <a:endParaRPr lang="en-US" dirty="0"/>
          </a:p>
          <a:p>
            <a:r>
              <a:rPr lang="en-US" dirty="0"/>
              <a:t>Modules 2 +3 will unpack the conceptual framework and severity model in more detail.</a:t>
            </a:r>
          </a:p>
          <a:p>
            <a:endParaRPr lang="en-US" dirty="0"/>
          </a:p>
          <a:p>
            <a:endParaRPr lang="en-US" dirty="0"/>
          </a:p>
          <a:p>
            <a:r>
              <a:rPr lang="en-US" dirty="0"/>
              <a:t>-----------</a:t>
            </a:r>
          </a:p>
          <a:p>
            <a:endParaRPr lang="en-US" dirty="0"/>
          </a:p>
        </p:txBody>
      </p:sp>
      <p:sp>
        <p:nvSpPr>
          <p:cNvPr id="4" name="Slide Number Placeholder 3"/>
          <p:cNvSpPr>
            <a:spLocks noGrp="1"/>
          </p:cNvSpPr>
          <p:nvPr>
            <p:ph type="sldNum" sz="quarter" idx="5"/>
          </p:nvPr>
        </p:nvSpPr>
        <p:spPr/>
        <p:txBody>
          <a:bodyPr/>
          <a:lstStyle/>
          <a:p>
            <a:fld id="{32927D8C-00BC-CF4C-AFDE-BE4B24741797}" type="slidenum">
              <a:rPr lang="en-US" smtClean="0"/>
              <a:t>9</a:t>
            </a:fld>
            <a:endParaRPr lang="en-US"/>
          </a:p>
        </p:txBody>
      </p:sp>
    </p:spTree>
    <p:extLst>
      <p:ext uri="{BB962C8B-B14F-4D97-AF65-F5344CB8AC3E}">
        <p14:creationId xmlns:p14="http://schemas.microsoft.com/office/powerpoint/2010/main" val="3163541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Pour conclure ce module d’introduction, veuillez noter qu’une application réussie de l’approche JIAF doit être soutenue par un processus consultatif;
Sous la direction de l’équipe humanitaire de pays et du Groupe de coordination intergroupes, une petite « équipe JIAF » devrait être constituée d’agences des Nations Unies, d’ONG, ainsi que d’acteurs locaux, qui apportent une expertise technique en analyse ou dont les points de vue sont essentiels pour la validation de l’analyse. 
L’objectif de la petite équipe du JIAF est de faire le gros du travail et de piloter le processus tout en faisant rapport aux plates-formes de coordination respectives. 
Généralement, le processus JIAF est intégré dans un processus HPC – Cycle de programme humanitaire – et intégré dans les étapes clés de l’élaboration d’un HNO (Humanitarian </a:t>
            </a:r>
            <a:r>
              <a:rPr lang="fr-FR" dirty="0" err="1"/>
              <a:t>Needs</a:t>
            </a:r>
            <a:r>
              <a:rPr lang="fr-FR" dirty="0"/>
              <a:t> </a:t>
            </a:r>
            <a:r>
              <a:rPr lang="fr-FR" dirty="0" err="1"/>
              <a:t>Overview</a:t>
            </a:r>
            <a:r>
              <a:rPr lang="fr-FR" dirty="0"/>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2927D8C-00BC-CF4C-AFDE-BE4B24741797}" type="slidenum">
              <a:rPr lang="en-US" smtClean="0"/>
              <a:t>10</a:t>
            </a:fld>
            <a:endParaRPr lang="en-US"/>
          </a:p>
        </p:txBody>
      </p:sp>
    </p:spTree>
    <p:extLst>
      <p:ext uri="{BB962C8B-B14F-4D97-AF65-F5344CB8AC3E}">
        <p14:creationId xmlns:p14="http://schemas.microsoft.com/office/powerpoint/2010/main" val="37745285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080A4BC-00C6-F545-BFA4-497EA8935125}"/>
              </a:ext>
            </a:extLst>
          </p:cNvPr>
          <p:cNvSpPr/>
          <p:nvPr userDrawn="1"/>
        </p:nvSpPr>
        <p:spPr>
          <a:xfrm>
            <a:off x="0" y="6273225"/>
            <a:ext cx="1219200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3073D7-76B5-F641-B73A-7DFC9C4EBB1A}"/>
              </a:ext>
            </a:extLst>
          </p:cNvPr>
          <p:cNvSpPr/>
          <p:nvPr userDrawn="1"/>
        </p:nvSpPr>
        <p:spPr>
          <a:xfrm>
            <a:off x="0" y="0"/>
            <a:ext cx="5470725" cy="5195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DF8C6A01-1ABC-6647-99F1-61D561D2C89F}"/>
              </a:ext>
            </a:extLst>
          </p:cNvPr>
          <p:cNvSpPr>
            <a:spLocks noGrp="1"/>
          </p:cNvSpPr>
          <p:nvPr>
            <p:ph type="title"/>
          </p:nvPr>
        </p:nvSpPr>
        <p:spPr>
          <a:xfrm>
            <a:off x="667512" y="1532901"/>
            <a:ext cx="4087368" cy="2291487"/>
          </a:xfrm>
        </p:spPr>
        <p:txBody>
          <a:bodyPr anchor="t">
            <a:normAutofit/>
          </a:bodyPr>
          <a:lstStyle>
            <a:lvl1pPr>
              <a:defRPr sz="4000" b="0" i="0">
                <a:solidFill>
                  <a:srgbClr val="134373"/>
                </a:solidFill>
                <a:latin typeface="Roboto Slab" pitchFamily="2" charset="0"/>
                <a:ea typeface="Roboto Slab" pitchFamily="2" charset="0"/>
              </a:defRPr>
            </a:lvl1pPr>
          </a:lstStyle>
          <a:p>
            <a:r>
              <a:rPr lang="en-GB"/>
              <a:t>Click to edit Master title style</a:t>
            </a:r>
            <a:endParaRPr lang="en-US"/>
          </a:p>
        </p:txBody>
      </p:sp>
      <p:cxnSp>
        <p:nvCxnSpPr>
          <p:cNvPr id="17" name="Straight Connector 16">
            <a:extLst>
              <a:ext uri="{FF2B5EF4-FFF2-40B4-BE49-F238E27FC236}">
                <a16:creationId xmlns:a16="http://schemas.microsoft.com/office/drawing/2014/main" id="{0CCA3774-27B8-044E-9665-900DD14CD276}"/>
              </a:ext>
            </a:extLst>
          </p:cNvPr>
          <p:cNvCxnSpPr>
            <a:cxnSpLocks/>
          </p:cNvCxnSpPr>
          <p:nvPr userDrawn="1"/>
        </p:nvCxnSpPr>
        <p:spPr>
          <a:xfrm>
            <a:off x="667512" y="4042745"/>
            <a:ext cx="4087368" cy="8047"/>
          </a:xfrm>
          <a:prstGeom prst="line">
            <a:avLst/>
          </a:prstGeom>
          <a:ln w="28575">
            <a:solidFill>
              <a:srgbClr val="408FDF"/>
            </a:solidFill>
          </a:ln>
        </p:spPr>
        <p:style>
          <a:lnRef idx="3">
            <a:schemeClr val="accent4"/>
          </a:lnRef>
          <a:fillRef idx="0">
            <a:schemeClr val="accent4"/>
          </a:fillRef>
          <a:effectRef idx="2">
            <a:schemeClr val="accent4"/>
          </a:effectRef>
          <a:fontRef idx="minor">
            <a:schemeClr val="tx1"/>
          </a:fontRef>
        </p:style>
      </p:cxnSp>
      <p:sp>
        <p:nvSpPr>
          <p:cNvPr id="20" name="Text Placeholder 2">
            <a:extLst>
              <a:ext uri="{FF2B5EF4-FFF2-40B4-BE49-F238E27FC236}">
                <a16:creationId xmlns:a16="http://schemas.microsoft.com/office/drawing/2014/main" id="{95C87E08-BEC0-814F-ACD0-4C13E5552E23}"/>
              </a:ext>
            </a:extLst>
          </p:cNvPr>
          <p:cNvSpPr>
            <a:spLocks noGrp="1"/>
          </p:cNvSpPr>
          <p:nvPr>
            <p:ph type="body" idx="1" hasCustomPrompt="1"/>
          </p:nvPr>
        </p:nvSpPr>
        <p:spPr>
          <a:xfrm>
            <a:off x="667512" y="4378469"/>
            <a:ext cx="4087368" cy="661588"/>
          </a:xfrm>
        </p:spPr>
        <p:txBody>
          <a:bodyPr>
            <a:normAutofit/>
          </a:bodyPr>
          <a:lstStyle>
            <a:lvl1pPr marL="0" indent="0">
              <a:buNone/>
              <a:defRPr sz="1600">
                <a:solidFill>
                  <a:srgbClr val="134373"/>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22" name="Picture 21" descr="Text&#10;&#10;Description automatically generated with medium confidence">
            <a:extLst>
              <a:ext uri="{FF2B5EF4-FFF2-40B4-BE49-F238E27FC236}">
                <a16:creationId xmlns:a16="http://schemas.microsoft.com/office/drawing/2014/main" id="{043FA71B-9000-2E45-AA33-EE2884580A49}"/>
              </a:ext>
            </a:extLst>
          </p:cNvPr>
          <p:cNvPicPr>
            <a:picLocks noChangeAspect="1"/>
          </p:cNvPicPr>
          <p:nvPr userDrawn="1"/>
        </p:nvPicPr>
        <p:blipFill>
          <a:blip r:embed="rId3"/>
          <a:stretch>
            <a:fillRect/>
          </a:stretch>
        </p:blipFill>
        <p:spPr>
          <a:xfrm>
            <a:off x="667512" y="842875"/>
            <a:ext cx="1428407" cy="471669"/>
          </a:xfrm>
          <a:prstGeom prst="rect">
            <a:avLst/>
          </a:prstGeom>
        </p:spPr>
      </p:pic>
    </p:spTree>
    <p:extLst>
      <p:ext uri="{BB962C8B-B14F-4D97-AF65-F5344CB8AC3E}">
        <p14:creationId xmlns:p14="http://schemas.microsoft.com/office/powerpoint/2010/main" val="1407444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3E3DAF06-0770-D04F-B35F-6F49D8DB9BC6}"/>
              </a:ext>
            </a:extLst>
          </p:cNvPr>
          <p:cNvCxnSpPr>
            <a:cxnSpLocks/>
          </p:cNvCxnSpPr>
          <p:nvPr userDrawn="1"/>
        </p:nvCxnSpPr>
        <p:spPr>
          <a:xfrm>
            <a:off x="11850880" y="0"/>
            <a:ext cx="0" cy="5102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FAF149C-9A78-CF47-9FF7-4BFE05389C16}"/>
              </a:ext>
            </a:extLst>
          </p:cNvPr>
          <p:cNvSpPr txBox="1"/>
          <p:nvPr userDrawn="1"/>
        </p:nvSpPr>
        <p:spPr>
          <a:xfrm rot="16200000">
            <a:off x="9690156" y="2589502"/>
            <a:ext cx="4321445" cy="246221"/>
          </a:xfrm>
          <a:prstGeom prst="rect">
            <a:avLst/>
          </a:prstGeom>
          <a:noFill/>
        </p:spPr>
        <p:txBody>
          <a:bodyPr wrap="square" rtlCol="0">
            <a:spAutoFit/>
          </a:bodyPr>
          <a:lstStyle/>
          <a:p>
            <a:pPr algn="r"/>
            <a:r>
              <a:rPr lang="en-AU" sz="1000">
                <a:solidFill>
                  <a:schemeClr val="bg1"/>
                </a:solidFill>
                <a:latin typeface="Roboto Slab Light" pitchFamily="2" charset="0"/>
                <a:ea typeface="Roboto Slab Light" pitchFamily="2" charset="0"/>
              </a:rPr>
              <a:t>Joint Intersectoral Analysis Framework</a:t>
            </a:r>
            <a:endParaRPr lang="en-US" sz="1200">
              <a:solidFill>
                <a:schemeClr val="bg1"/>
              </a:solidFill>
              <a:latin typeface="Roboto Slab Light" pitchFamily="2" charset="0"/>
              <a:ea typeface="Roboto Slab Light" pitchFamily="2" charset="0"/>
            </a:endParaRPr>
          </a:p>
        </p:txBody>
      </p:sp>
      <p:pic>
        <p:nvPicPr>
          <p:cNvPr id="10" name="Picture 9">
            <a:extLst>
              <a:ext uri="{FF2B5EF4-FFF2-40B4-BE49-F238E27FC236}">
                <a16:creationId xmlns:a16="http://schemas.microsoft.com/office/drawing/2014/main" id="{AC97A9A4-ED7D-E34D-AD70-EE773F1DDFD2}"/>
              </a:ext>
            </a:extLst>
          </p:cNvPr>
          <p:cNvPicPr>
            <a:picLocks noChangeAspect="1"/>
          </p:cNvPicPr>
          <p:nvPr userDrawn="1"/>
        </p:nvPicPr>
        <p:blipFill>
          <a:blip r:embed="rId3"/>
          <a:stretch>
            <a:fillRect/>
          </a:stretch>
        </p:blipFill>
        <p:spPr>
          <a:xfrm>
            <a:off x="5047116" y="2381490"/>
            <a:ext cx="2097767" cy="662244"/>
          </a:xfrm>
          <a:prstGeom prst="rect">
            <a:avLst/>
          </a:prstGeom>
        </p:spPr>
      </p:pic>
      <p:sp>
        <p:nvSpPr>
          <p:cNvPr id="11" name="Title 1">
            <a:extLst>
              <a:ext uri="{FF2B5EF4-FFF2-40B4-BE49-F238E27FC236}">
                <a16:creationId xmlns:a16="http://schemas.microsoft.com/office/drawing/2014/main" id="{E3F0306A-83D4-FB43-B2EC-C44FF7C75292}"/>
              </a:ext>
            </a:extLst>
          </p:cNvPr>
          <p:cNvSpPr>
            <a:spLocks noGrp="1"/>
          </p:cNvSpPr>
          <p:nvPr>
            <p:ph type="title" hasCustomPrompt="1"/>
          </p:nvPr>
        </p:nvSpPr>
        <p:spPr>
          <a:xfrm>
            <a:off x="4177218" y="5715000"/>
            <a:ext cx="3837561" cy="840296"/>
          </a:xfrm>
        </p:spPr>
        <p:txBody>
          <a:bodyPr anchor="ctr"/>
          <a:lstStyle>
            <a:lvl1pPr algn="ctr">
              <a:defRPr sz="2000" b="0" i="0" spc="300">
                <a:solidFill>
                  <a:srgbClr val="134373"/>
                </a:solidFill>
                <a:latin typeface="Roboto" panose="02000000000000000000" pitchFamily="2" charset="0"/>
                <a:ea typeface="Roboto" panose="02000000000000000000" pitchFamily="2" charset="0"/>
              </a:defRPr>
            </a:lvl1pPr>
          </a:lstStyle>
          <a:p>
            <a:r>
              <a:rPr lang="en-GB"/>
              <a:t>CLICK TO EDIT MASTER TITLE STYLE</a:t>
            </a:r>
            <a:endParaRPr lang="en-US"/>
          </a:p>
        </p:txBody>
      </p:sp>
    </p:spTree>
    <p:extLst>
      <p:ext uri="{BB962C8B-B14F-4D97-AF65-F5344CB8AC3E}">
        <p14:creationId xmlns:p14="http://schemas.microsoft.com/office/powerpoint/2010/main" val="3046112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Im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86CE6A-959E-FA4D-AAAB-47F7CAD12F83}"/>
              </a:ext>
            </a:extLst>
          </p:cNvPr>
          <p:cNvSpPr/>
          <p:nvPr userDrawn="1"/>
        </p:nvSpPr>
        <p:spPr>
          <a:xfrm>
            <a:off x="11780874" y="6436797"/>
            <a:ext cx="411125" cy="337288"/>
          </a:xfrm>
          <a:prstGeom prst="rect">
            <a:avLst/>
          </a:prstGeom>
          <a:solidFill>
            <a:srgbClr val="40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E15CE89-C81E-9B4C-8822-7FE6E13E8EA0}"/>
              </a:ext>
            </a:extLst>
          </p:cNvPr>
          <p:cNvSpPr/>
          <p:nvPr userDrawn="1"/>
        </p:nvSpPr>
        <p:spPr>
          <a:xfrm>
            <a:off x="11856432" y="6474636"/>
            <a:ext cx="260008" cy="261610"/>
          </a:xfrm>
          <a:prstGeom prst="rect">
            <a:avLst/>
          </a:prstGeom>
        </p:spPr>
        <p:txBody>
          <a:bodyPr wrap="none">
            <a:spAutoFit/>
          </a:bodyPr>
          <a:lstStyle/>
          <a:p>
            <a:pPr algn="r"/>
            <a:fld id="{2374247F-E2DB-B846-9226-D3AB6C20A961}" type="slidenum">
              <a:rPr lang="en-US" sz="1100" smtClean="0">
                <a:solidFill>
                  <a:schemeClr val="bg1"/>
                </a:solidFill>
                <a:latin typeface="Roboto Slab Light" pitchFamily="2" charset="0"/>
                <a:ea typeface="Roboto Slab Light" pitchFamily="2" charset="0"/>
              </a:rPr>
              <a:t>‹#›</a:t>
            </a:fld>
            <a:endParaRPr lang="en-US" sz="1100" dirty="0">
              <a:solidFill>
                <a:schemeClr val="bg1"/>
              </a:solidFill>
              <a:latin typeface="Roboto Slab Light" pitchFamily="2" charset="0"/>
              <a:ea typeface="Roboto Slab Light" pitchFamily="2" charset="0"/>
            </a:endParaRPr>
          </a:p>
        </p:txBody>
      </p:sp>
      <p:pic>
        <p:nvPicPr>
          <p:cNvPr id="12" name="Picture 11" descr="Text&#10;&#10;Description automatically generated with medium confidence">
            <a:extLst>
              <a:ext uri="{FF2B5EF4-FFF2-40B4-BE49-F238E27FC236}">
                <a16:creationId xmlns:a16="http://schemas.microsoft.com/office/drawing/2014/main" id="{15D71026-F120-F149-A73B-EE8782B13097}"/>
              </a:ext>
            </a:extLst>
          </p:cNvPr>
          <p:cNvPicPr>
            <a:picLocks noChangeAspect="1"/>
          </p:cNvPicPr>
          <p:nvPr userDrawn="1"/>
        </p:nvPicPr>
        <p:blipFill>
          <a:blip r:embed="rId3"/>
          <a:stretch>
            <a:fillRect/>
          </a:stretch>
        </p:blipFill>
        <p:spPr>
          <a:xfrm>
            <a:off x="11202395" y="6522407"/>
            <a:ext cx="502920" cy="166067"/>
          </a:xfrm>
          <a:prstGeom prst="rect">
            <a:avLst/>
          </a:prstGeom>
        </p:spPr>
      </p:pic>
      <p:cxnSp>
        <p:nvCxnSpPr>
          <p:cNvPr id="13" name="Straight Connector 12">
            <a:extLst>
              <a:ext uri="{FF2B5EF4-FFF2-40B4-BE49-F238E27FC236}">
                <a16:creationId xmlns:a16="http://schemas.microsoft.com/office/drawing/2014/main" id="{75E1D02F-1A81-3444-B010-95C258573948}"/>
              </a:ext>
            </a:extLst>
          </p:cNvPr>
          <p:cNvCxnSpPr>
            <a:cxnSpLocks/>
          </p:cNvCxnSpPr>
          <p:nvPr userDrawn="1"/>
        </p:nvCxnSpPr>
        <p:spPr>
          <a:xfrm>
            <a:off x="11850880" y="0"/>
            <a:ext cx="0" cy="510226"/>
          </a:xfrm>
          <a:prstGeom prst="line">
            <a:avLst/>
          </a:prstGeom>
          <a:ln w="12700">
            <a:solidFill>
              <a:srgbClr val="408FDF"/>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8E99B74-A134-4E48-BB37-2E36EDB7B1DA}"/>
              </a:ext>
            </a:extLst>
          </p:cNvPr>
          <p:cNvSpPr txBox="1"/>
          <p:nvPr userDrawn="1"/>
        </p:nvSpPr>
        <p:spPr>
          <a:xfrm rot="16200000">
            <a:off x="9690156" y="2589502"/>
            <a:ext cx="4321445" cy="246221"/>
          </a:xfrm>
          <a:prstGeom prst="rect">
            <a:avLst/>
          </a:prstGeom>
          <a:noFill/>
        </p:spPr>
        <p:txBody>
          <a:bodyPr wrap="square" rtlCol="0">
            <a:spAutoFit/>
          </a:bodyPr>
          <a:lstStyle/>
          <a:p>
            <a:pPr algn="r"/>
            <a:r>
              <a:rPr lang="en-AU" sz="1000" dirty="0">
                <a:solidFill>
                  <a:srgbClr val="134373"/>
                </a:solidFill>
                <a:latin typeface="Roboto Slab Light" pitchFamily="2" charset="0"/>
                <a:ea typeface="Roboto Slab Light" pitchFamily="2" charset="0"/>
              </a:rPr>
              <a:t>Joint Intersectoral Analysis Framework</a:t>
            </a:r>
            <a:endParaRPr lang="en-US" sz="1200" dirty="0">
              <a:solidFill>
                <a:srgbClr val="134373"/>
              </a:solidFill>
              <a:latin typeface="Roboto Slab Light" pitchFamily="2" charset="0"/>
              <a:ea typeface="Roboto Slab Light" pitchFamily="2" charset="0"/>
            </a:endParaRPr>
          </a:p>
        </p:txBody>
      </p:sp>
    </p:spTree>
    <p:extLst>
      <p:ext uri="{BB962C8B-B14F-4D97-AF65-F5344CB8AC3E}">
        <p14:creationId xmlns:p14="http://schemas.microsoft.com/office/powerpoint/2010/main" val="785362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CE1D7-6C4E-244E-98BB-AA9C5B4754D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6912191-B6E5-9B41-BA9B-9A95C4F1FB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E3CC644-81B4-DB44-987E-2E755EB212D2}"/>
              </a:ext>
            </a:extLst>
          </p:cNvPr>
          <p:cNvSpPr>
            <a:spLocks noGrp="1"/>
          </p:cNvSpPr>
          <p:nvPr>
            <p:ph type="dt" sz="half" idx="10"/>
          </p:nvPr>
        </p:nvSpPr>
        <p:spPr/>
        <p:txBody>
          <a:bodyPr/>
          <a:lstStyle/>
          <a:p>
            <a:fld id="{DB95EB0A-0C64-1347-BF84-BEFC4421CB78}" type="datetimeFigureOut">
              <a:rPr lang="en-US" smtClean="0"/>
              <a:t>27/08/2021</a:t>
            </a:fld>
            <a:endParaRPr lang="en-US"/>
          </a:p>
        </p:txBody>
      </p:sp>
      <p:sp>
        <p:nvSpPr>
          <p:cNvPr id="5" name="Footer Placeholder 4">
            <a:extLst>
              <a:ext uri="{FF2B5EF4-FFF2-40B4-BE49-F238E27FC236}">
                <a16:creationId xmlns:a16="http://schemas.microsoft.com/office/drawing/2014/main" id="{CFADF0D2-FF16-DA41-8EFC-590132A7AB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F90B88-093A-2F4E-AF73-6244729E31B3}"/>
              </a:ext>
            </a:extLst>
          </p:cNvPr>
          <p:cNvSpPr>
            <a:spLocks noGrp="1"/>
          </p:cNvSpPr>
          <p:nvPr>
            <p:ph type="sldNum" sz="quarter" idx="12"/>
          </p:nvPr>
        </p:nvSpPr>
        <p:spPr/>
        <p:txBody>
          <a:bodyPr/>
          <a:lstStyle/>
          <a:p>
            <a:fld id="{BDCBC73C-7336-8B43-A84C-32DF919E7D08}" type="slidenum">
              <a:rPr lang="en-US" smtClean="0"/>
              <a:t>‹#›</a:t>
            </a:fld>
            <a:endParaRPr lang="en-US"/>
          </a:p>
        </p:txBody>
      </p:sp>
    </p:spTree>
    <p:extLst>
      <p:ext uri="{BB962C8B-B14F-4D97-AF65-F5344CB8AC3E}">
        <p14:creationId xmlns:p14="http://schemas.microsoft.com/office/powerpoint/2010/main" val="194990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331D1-EBE7-8B47-9162-8C0554ACCAB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3DEB9D0-DE91-934D-AB0F-21308A8493F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D31BD5E-7C3D-C34E-98C4-332856D60D1A}"/>
              </a:ext>
            </a:extLst>
          </p:cNvPr>
          <p:cNvSpPr>
            <a:spLocks noGrp="1"/>
          </p:cNvSpPr>
          <p:nvPr>
            <p:ph type="dt" sz="half" idx="10"/>
          </p:nvPr>
        </p:nvSpPr>
        <p:spPr/>
        <p:txBody>
          <a:bodyPr/>
          <a:lstStyle/>
          <a:p>
            <a:fld id="{DB95EB0A-0C64-1347-BF84-BEFC4421CB78}" type="datetimeFigureOut">
              <a:rPr lang="en-US" smtClean="0"/>
              <a:t>27/08/2021</a:t>
            </a:fld>
            <a:endParaRPr lang="en-US"/>
          </a:p>
        </p:txBody>
      </p:sp>
      <p:sp>
        <p:nvSpPr>
          <p:cNvPr id="5" name="Footer Placeholder 4">
            <a:extLst>
              <a:ext uri="{FF2B5EF4-FFF2-40B4-BE49-F238E27FC236}">
                <a16:creationId xmlns:a16="http://schemas.microsoft.com/office/drawing/2014/main" id="{CB830504-A1C4-EC43-B13A-6E5C4137BD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86384-6C63-0E41-BDE9-47E16E7A91DA}"/>
              </a:ext>
            </a:extLst>
          </p:cNvPr>
          <p:cNvSpPr>
            <a:spLocks noGrp="1"/>
          </p:cNvSpPr>
          <p:nvPr>
            <p:ph type="sldNum" sz="quarter" idx="12"/>
          </p:nvPr>
        </p:nvSpPr>
        <p:spPr/>
        <p:txBody>
          <a:bodyPr/>
          <a:lstStyle/>
          <a:p>
            <a:fld id="{BDCBC73C-7336-8B43-A84C-32DF919E7D08}" type="slidenum">
              <a:rPr lang="en-US" smtClean="0"/>
              <a:t>‹#›</a:t>
            </a:fld>
            <a:endParaRPr lang="en-US"/>
          </a:p>
        </p:txBody>
      </p:sp>
    </p:spTree>
    <p:extLst>
      <p:ext uri="{BB962C8B-B14F-4D97-AF65-F5344CB8AC3E}">
        <p14:creationId xmlns:p14="http://schemas.microsoft.com/office/powerpoint/2010/main" val="681200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8BF28-84C4-BF42-8F2E-9DAF304F35C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AA4A9CE-FF60-604A-9DDF-7996B109AC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689F007-4163-5B47-AC56-C53407667B1F}"/>
              </a:ext>
            </a:extLst>
          </p:cNvPr>
          <p:cNvSpPr>
            <a:spLocks noGrp="1"/>
          </p:cNvSpPr>
          <p:nvPr>
            <p:ph type="dt" sz="half" idx="10"/>
          </p:nvPr>
        </p:nvSpPr>
        <p:spPr/>
        <p:txBody>
          <a:bodyPr/>
          <a:lstStyle/>
          <a:p>
            <a:fld id="{DB95EB0A-0C64-1347-BF84-BEFC4421CB78}" type="datetimeFigureOut">
              <a:rPr lang="en-US" smtClean="0"/>
              <a:t>27/08/2021</a:t>
            </a:fld>
            <a:endParaRPr lang="en-US"/>
          </a:p>
        </p:txBody>
      </p:sp>
      <p:sp>
        <p:nvSpPr>
          <p:cNvPr id="5" name="Footer Placeholder 4">
            <a:extLst>
              <a:ext uri="{FF2B5EF4-FFF2-40B4-BE49-F238E27FC236}">
                <a16:creationId xmlns:a16="http://schemas.microsoft.com/office/drawing/2014/main" id="{2143FC0E-A173-3747-B384-C4AF2C74C1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8AAEDF-5455-754A-A878-7BB13886EB98}"/>
              </a:ext>
            </a:extLst>
          </p:cNvPr>
          <p:cNvSpPr>
            <a:spLocks noGrp="1"/>
          </p:cNvSpPr>
          <p:nvPr>
            <p:ph type="sldNum" sz="quarter" idx="12"/>
          </p:nvPr>
        </p:nvSpPr>
        <p:spPr/>
        <p:txBody>
          <a:bodyPr/>
          <a:lstStyle/>
          <a:p>
            <a:fld id="{BDCBC73C-7336-8B43-A84C-32DF919E7D08}" type="slidenum">
              <a:rPr lang="en-US" smtClean="0"/>
              <a:t>‹#›</a:t>
            </a:fld>
            <a:endParaRPr lang="en-US"/>
          </a:p>
        </p:txBody>
      </p:sp>
    </p:spTree>
    <p:extLst>
      <p:ext uri="{BB962C8B-B14F-4D97-AF65-F5344CB8AC3E}">
        <p14:creationId xmlns:p14="http://schemas.microsoft.com/office/powerpoint/2010/main" val="2152345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243CC-71DD-2643-9044-3E51D54763A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12BB046-43A3-E049-8B85-9179240C235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2011652-DCC6-7046-B48C-0D0F162CF89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E069820-BDD8-DB42-A88B-232829C14036}"/>
              </a:ext>
            </a:extLst>
          </p:cNvPr>
          <p:cNvSpPr>
            <a:spLocks noGrp="1"/>
          </p:cNvSpPr>
          <p:nvPr>
            <p:ph type="dt" sz="half" idx="10"/>
          </p:nvPr>
        </p:nvSpPr>
        <p:spPr/>
        <p:txBody>
          <a:bodyPr/>
          <a:lstStyle/>
          <a:p>
            <a:fld id="{DB95EB0A-0C64-1347-BF84-BEFC4421CB78}" type="datetimeFigureOut">
              <a:rPr lang="en-US" smtClean="0"/>
              <a:t>27/08/2021</a:t>
            </a:fld>
            <a:endParaRPr lang="en-US"/>
          </a:p>
        </p:txBody>
      </p:sp>
      <p:sp>
        <p:nvSpPr>
          <p:cNvPr id="6" name="Footer Placeholder 5">
            <a:extLst>
              <a:ext uri="{FF2B5EF4-FFF2-40B4-BE49-F238E27FC236}">
                <a16:creationId xmlns:a16="http://schemas.microsoft.com/office/drawing/2014/main" id="{0301159E-6515-0444-ACE8-0002B0A4D6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B672A6-63FE-D040-A249-DEE57B477B50}"/>
              </a:ext>
            </a:extLst>
          </p:cNvPr>
          <p:cNvSpPr>
            <a:spLocks noGrp="1"/>
          </p:cNvSpPr>
          <p:nvPr>
            <p:ph type="sldNum" sz="quarter" idx="12"/>
          </p:nvPr>
        </p:nvSpPr>
        <p:spPr/>
        <p:txBody>
          <a:bodyPr/>
          <a:lstStyle/>
          <a:p>
            <a:fld id="{BDCBC73C-7336-8B43-A84C-32DF919E7D08}" type="slidenum">
              <a:rPr lang="en-US" smtClean="0"/>
              <a:t>‹#›</a:t>
            </a:fld>
            <a:endParaRPr lang="en-US"/>
          </a:p>
        </p:txBody>
      </p:sp>
    </p:spTree>
    <p:extLst>
      <p:ext uri="{BB962C8B-B14F-4D97-AF65-F5344CB8AC3E}">
        <p14:creationId xmlns:p14="http://schemas.microsoft.com/office/powerpoint/2010/main" val="2275468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842AA-3A06-964B-8CB6-5E5AB864F74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2443B1F-80D3-4E43-AB12-98363DD77C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CAFCBE5-034B-564F-9570-201C3E722E3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E57CC88-0DA2-D146-8EDF-D44B9EC632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56AFFEF-574B-C741-A57C-4F8A387A55F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AFC9572-5D53-834D-9720-EA1C2A34783C}"/>
              </a:ext>
            </a:extLst>
          </p:cNvPr>
          <p:cNvSpPr>
            <a:spLocks noGrp="1"/>
          </p:cNvSpPr>
          <p:nvPr>
            <p:ph type="dt" sz="half" idx="10"/>
          </p:nvPr>
        </p:nvSpPr>
        <p:spPr/>
        <p:txBody>
          <a:bodyPr/>
          <a:lstStyle/>
          <a:p>
            <a:fld id="{DB95EB0A-0C64-1347-BF84-BEFC4421CB78}" type="datetimeFigureOut">
              <a:rPr lang="en-US" smtClean="0"/>
              <a:t>27/08/2021</a:t>
            </a:fld>
            <a:endParaRPr lang="en-US"/>
          </a:p>
        </p:txBody>
      </p:sp>
      <p:sp>
        <p:nvSpPr>
          <p:cNvPr id="8" name="Footer Placeholder 7">
            <a:extLst>
              <a:ext uri="{FF2B5EF4-FFF2-40B4-BE49-F238E27FC236}">
                <a16:creationId xmlns:a16="http://schemas.microsoft.com/office/drawing/2014/main" id="{761AA266-5095-3C46-AA55-EB1656B2FB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C8CFFE-BD78-AE42-B861-C935EFDFC280}"/>
              </a:ext>
            </a:extLst>
          </p:cNvPr>
          <p:cNvSpPr>
            <a:spLocks noGrp="1"/>
          </p:cNvSpPr>
          <p:nvPr>
            <p:ph type="sldNum" sz="quarter" idx="12"/>
          </p:nvPr>
        </p:nvSpPr>
        <p:spPr/>
        <p:txBody>
          <a:bodyPr/>
          <a:lstStyle/>
          <a:p>
            <a:fld id="{BDCBC73C-7336-8B43-A84C-32DF919E7D08}" type="slidenum">
              <a:rPr lang="en-US" smtClean="0"/>
              <a:t>‹#›</a:t>
            </a:fld>
            <a:endParaRPr lang="en-US"/>
          </a:p>
        </p:txBody>
      </p:sp>
    </p:spTree>
    <p:extLst>
      <p:ext uri="{BB962C8B-B14F-4D97-AF65-F5344CB8AC3E}">
        <p14:creationId xmlns:p14="http://schemas.microsoft.com/office/powerpoint/2010/main" val="4201550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1938B-09D7-0C4B-9AEA-7818F68B2E5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F2A5FC4-D2FD-574A-9441-3CD2A0B6D872}"/>
              </a:ext>
            </a:extLst>
          </p:cNvPr>
          <p:cNvSpPr>
            <a:spLocks noGrp="1"/>
          </p:cNvSpPr>
          <p:nvPr>
            <p:ph type="dt" sz="half" idx="10"/>
          </p:nvPr>
        </p:nvSpPr>
        <p:spPr/>
        <p:txBody>
          <a:bodyPr/>
          <a:lstStyle/>
          <a:p>
            <a:fld id="{DB95EB0A-0C64-1347-BF84-BEFC4421CB78}" type="datetimeFigureOut">
              <a:rPr lang="en-US" smtClean="0"/>
              <a:t>27/08/2021</a:t>
            </a:fld>
            <a:endParaRPr lang="en-US"/>
          </a:p>
        </p:txBody>
      </p:sp>
      <p:sp>
        <p:nvSpPr>
          <p:cNvPr id="4" name="Footer Placeholder 3">
            <a:extLst>
              <a:ext uri="{FF2B5EF4-FFF2-40B4-BE49-F238E27FC236}">
                <a16:creationId xmlns:a16="http://schemas.microsoft.com/office/drawing/2014/main" id="{AA4FD53A-7AC9-4A4F-970E-4F860EBCFB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14ADCF-E143-F342-B18E-28C4E3C76EAD}"/>
              </a:ext>
            </a:extLst>
          </p:cNvPr>
          <p:cNvSpPr>
            <a:spLocks noGrp="1"/>
          </p:cNvSpPr>
          <p:nvPr>
            <p:ph type="sldNum" sz="quarter" idx="12"/>
          </p:nvPr>
        </p:nvSpPr>
        <p:spPr/>
        <p:txBody>
          <a:bodyPr/>
          <a:lstStyle/>
          <a:p>
            <a:fld id="{BDCBC73C-7336-8B43-A84C-32DF919E7D08}" type="slidenum">
              <a:rPr lang="en-US" smtClean="0"/>
              <a:t>‹#›</a:t>
            </a:fld>
            <a:endParaRPr lang="en-US"/>
          </a:p>
        </p:txBody>
      </p:sp>
    </p:spTree>
    <p:extLst>
      <p:ext uri="{BB962C8B-B14F-4D97-AF65-F5344CB8AC3E}">
        <p14:creationId xmlns:p14="http://schemas.microsoft.com/office/powerpoint/2010/main" val="1663709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07E092-1522-A648-98D7-0E78910AD4C8}"/>
              </a:ext>
            </a:extLst>
          </p:cNvPr>
          <p:cNvSpPr>
            <a:spLocks noGrp="1"/>
          </p:cNvSpPr>
          <p:nvPr>
            <p:ph type="dt" sz="half" idx="10"/>
          </p:nvPr>
        </p:nvSpPr>
        <p:spPr/>
        <p:txBody>
          <a:bodyPr/>
          <a:lstStyle/>
          <a:p>
            <a:fld id="{DB95EB0A-0C64-1347-BF84-BEFC4421CB78}" type="datetimeFigureOut">
              <a:rPr lang="en-US" smtClean="0"/>
              <a:t>27/08/2021</a:t>
            </a:fld>
            <a:endParaRPr lang="en-US"/>
          </a:p>
        </p:txBody>
      </p:sp>
      <p:sp>
        <p:nvSpPr>
          <p:cNvPr id="3" name="Footer Placeholder 2">
            <a:extLst>
              <a:ext uri="{FF2B5EF4-FFF2-40B4-BE49-F238E27FC236}">
                <a16:creationId xmlns:a16="http://schemas.microsoft.com/office/drawing/2014/main" id="{5C143993-0D42-AF40-B8F8-81CECEE5BD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88ABCD-95CC-8748-8463-54F61B9B7C3A}"/>
              </a:ext>
            </a:extLst>
          </p:cNvPr>
          <p:cNvSpPr>
            <a:spLocks noGrp="1"/>
          </p:cNvSpPr>
          <p:nvPr>
            <p:ph type="sldNum" sz="quarter" idx="12"/>
          </p:nvPr>
        </p:nvSpPr>
        <p:spPr/>
        <p:txBody>
          <a:bodyPr/>
          <a:lstStyle/>
          <a:p>
            <a:fld id="{BDCBC73C-7336-8B43-A84C-32DF919E7D08}" type="slidenum">
              <a:rPr lang="en-US" smtClean="0"/>
              <a:t>‹#›</a:t>
            </a:fld>
            <a:endParaRPr lang="en-US"/>
          </a:p>
        </p:txBody>
      </p:sp>
    </p:spTree>
    <p:extLst>
      <p:ext uri="{BB962C8B-B14F-4D97-AF65-F5344CB8AC3E}">
        <p14:creationId xmlns:p14="http://schemas.microsoft.com/office/powerpoint/2010/main" val="40366782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B929A-0183-3348-BCD0-8B14894846A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0939CF4-C39E-AD41-9012-3DC0B378DB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3968E6B-9136-6C4A-8374-6935CC1A77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7397CA0-2BA2-7D41-A715-BC73510EB5E0}"/>
              </a:ext>
            </a:extLst>
          </p:cNvPr>
          <p:cNvSpPr>
            <a:spLocks noGrp="1"/>
          </p:cNvSpPr>
          <p:nvPr>
            <p:ph type="dt" sz="half" idx="10"/>
          </p:nvPr>
        </p:nvSpPr>
        <p:spPr/>
        <p:txBody>
          <a:bodyPr/>
          <a:lstStyle/>
          <a:p>
            <a:fld id="{DB95EB0A-0C64-1347-BF84-BEFC4421CB78}" type="datetimeFigureOut">
              <a:rPr lang="en-US" smtClean="0"/>
              <a:t>27/08/2021</a:t>
            </a:fld>
            <a:endParaRPr lang="en-US"/>
          </a:p>
        </p:txBody>
      </p:sp>
      <p:sp>
        <p:nvSpPr>
          <p:cNvPr id="6" name="Footer Placeholder 5">
            <a:extLst>
              <a:ext uri="{FF2B5EF4-FFF2-40B4-BE49-F238E27FC236}">
                <a16:creationId xmlns:a16="http://schemas.microsoft.com/office/drawing/2014/main" id="{101FC5F1-978B-8C4F-B645-B128B1A11B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E36258-B755-E340-9463-CA72A67FA965}"/>
              </a:ext>
            </a:extLst>
          </p:cNvPr>
          <p:cNvSpPr>
            <a:spLocks noGrp="1"/>
          </p:cNvSpPr>
          <p:nvPr>
            <p:ph type="sldNum" sz="quarter" idx="12"/>
          </p:nvPr>
        </p:nvSpPr>
        <p:spPr/>
        <p:txBody>
          <a:bodyPr/>
          <a:lstStyle/>
          <a:p>
            <a:fld id="{BDCBC73C-7336-8B43-A84C-32DF919E7D08}" type="slidenum">
              <a:rPr lang="en-US" smtClean="0"/>
              <a:t>‹#›</a:t>
            </a:fld>
            <a:endParaRPr lang="en-US"/>
          </a:p>
        </p:txBody>
      </p:sp>
    </p:spTree>
    <p:extLst>
      <p:ext uri="{BB962C8B-B14F-4D97-AF65-F5344CB8AC3E}">
        <p14:creationId xmlns:p14="http://schemas.microsoft.com/office/powerpoint/2010/main" val="1682772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ag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D39A8F-E982-8F43-93BD-7B6CB9D505EA}"/>
              </a:ext>
            </a:extLst>
          </p:cNvPr>
          <p:cNvSpPr/>
          <p:nvPr userDrawn="1"/>
        </p:nvSpPr>
        <p:spPr>
          <a:xfrm>
            <a:off x="11780874" y="6436797"/>
            <a:ext cx="411125" cy="337288"/>
          </a:xfrm>
          <a:prstGeom prst="rect">
            <a:avLst/>
          </a:prstGeom>
          <a:solidFill>
            <a:srgbClr val="40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E282FCF-400B-FA44-9D1E-8991BB75B173}"/>
              </a:ext>
            </a:extLst>
          </p:cNvPr>
          <p:cNvSpPr/>
          <p:nvPr userDrawn="1"/>
        </p:nvSpPr>
        <p:spPr>
          <a:xfrm>
            <a:off x="11856432" y="6474636"/>
            <a:ext cx="260008" cy="261610"/>
          </a:xfrm>
          <a:prstGeom prst="rect">
            <a:avLst/>
          </a:prstGeom>
        </p:spPr>
        <p:txBody>
          <a:bodyPr wrap="none">
            <a:spAutoFit/>
          </a:bodyPr>
          <a:lstStyle/>
          <a:p>
            <a:pPr algn="r"/>
            <a:fld id="{2374247F-E2DB-B846-9226-D3AB6C20A961}" type="slidenum">
              <a:rPr lang="en-US" sz="1100" smtClean="0">
                <a:solidFill>
                  <a:schemeClr val="bg1"/>
                </a:solidFill>
                <a:latin typeface="Roboto Slab Light" pitchFamily="2" charset="0"/>
                <a:ea typeface="Roboto Slab Light" pitchFamily="2" charset="0"/>
              </a:rPr>
              <a:t>‹#›</a:t>
            </a:fld>
            <a:endParaRPr lang="en-US" sz="1100">
              <a:solidFill>
                <a:schemeClr val="bg1"/>
              </a:solidFill>
              <a:latin typeface="Roboto Slab Light" pitchFamily="2" charset="0"/>
              <a:ea typeface="Roboto Slab Light" pitchFamily="2" charset="0"/>
            </a:endParaRPr>
          </a:p>
        </p:txBody>
      </p:sp>
      <p:pic>
        <p:nvPicPr>
          <p:cNvPr id="9" name="Picture 8" descr="Text&#10;&#10;Description automatically generated with medium confidence">
            <a:extLst>
              <a:ext uri="{FF2B5EF4-FFF2-40B4-BE49-F238E27FC236}">
                <a16:creationId xmlns:a16="http://schemas.microsoft.com/office/drawing/2014/main" id="{9EA2E374-9C53-A241-B6D1-B68A2531A247}"/>
              </a:ext>
            </a:extLst>
          </p:cNvPr>
          <p:cNvPicPr>
            <a:picLocks noChangeAspect="1"/>
          </p:cNvPicPr>
          <p:nvPr userDrawn="1"/>
        </p:nvPicPr>
        <p:blipFill>
          <a:blip r:embed="rId3"/>
          <a:stretch>
            <a:fillRect/>
          </a:stretch>
        </p:blipFill>
        <p:spPr>
          <a:xfrm>
            <a:off x="11202395" y="6522407"/>
            <a:ext cx="502920" cy="166067"/>
          </a:xfrm>
          <a:prstGeom prst="rect">
            <a:avLst/>
          </a:prstGeom>
        </p:spPr>
      </p:pic>
      <p:cxnSp>
        <p:nvCxnSpPr>
          <p:cNvPr id="10" name="Straight Connector 9">
            <a:extLst>
              <a:ext uri="{FF2B5EF4-FFF2-40B4-BE49-F238E27FC236}">
                <a16:creationId xmlns:a16="http://schemas.microsoft.com/office/drawing/2014/main" id="{3E244212-F2AC-9E4B-9E6E-3843DC8F4F7D}"/>
              </a:ext>
            </a:extLst>
          </p:cNvPr>
          <p:cNvCxnSpPr>
            <a:cxnSpLocks/>
          </p:cNvCxnSpPr>
          <p:nvPr userDrawn="1"/>
        </p:nvCxnSpPr>
        <p:spPr>
          <a:xfrm>
            <a:off x="311529" y="0"/>
            <a:ext cx="0" cy="510226"/>
          </a:xfrm>
          <a:prstGeom prst="line">
            <a:avLst/>
          </a:prstGeom>
          <a:ln w="12700">
            <a:solidFill>
              <a:srgbClr val="408FDF"/>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E436DCC-7E4E-A941-8ADC-DE71B6E0B489}"/>
              </a:ext>
            </a:extLst>
          </p:cNvPr>
          <p:cNvSpPr txBox="1"/>
          <p:nvPr userDrawn="1"/>
        </p:nvSpPr>
        <p:spPr>
          <a:xfrm rot="16200000">
            <a:off x="30523" y="709785"/>
            <a:ext cx="562008" cy="246221"/>
          </a:xfrm>
          <a:prstGeom prst="rect">
            <a:avLst/>
          </a:prstGeom>
          <a:noFill/>
        </p:spPr>
        <p:txBody>
          <a:bodyPr wrap="square" rtlCol="0">
            <a:spAutoFit/>
          </a:bodyPr>
          <a:lstStyle/>
          <a:p>
            <a:pPr algn="r"/>
            <a:r>
              <a:rPr lang="en-US" sz="1000">
                <a:solidFill>
                  <a:srgbClr val="134373"/>
                </a:solidFill>
                <a:latin typeface="Roboto Slab" pitchFamily="2" charset="0"/>
                <a:ea typeface="Roboto Slab" pitchFamily="2" charset="0"/>
              </a:rPr>
              <a:t>JIAF</a:t>
            </a:r>
            <a:endParaRPr lang="en-US" sz="1200">
              <a:solidFill>
                <a:srgbClr val="134373"/>
              </a:solidFill>
              <a:latin typeface="Roboto Slab" pitchFamily="2" charset="0"/>
              <a:ea typeface="Roboto Slab" pitchFamily="2" charset="0"/>
            </a:endParaRPr>
          </a:p>
        </p:txBody>
      </p:sp>
    </p:spTree>
    <p:extLst>
      <p:ext uri="{BB962C8B-B14F-4D97-AF65-F5344CB8AC3E}">
        <p14:creationId xmlns:p14="http://schemas.microsoft.com/office/powerpoint/2010/main" val="873566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FBB46-52D7-0A40-8939-469726A3A44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F911D1A-9774-A94D-9388-6FEA5CEA89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C03FFD-F9B2-0148-947D-C6F849E475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FDD4A83-C4DC-DC40-B238-7573E890E2FE}"/>
              </a:ext>
            </a:extLst>
          </p:cNvPr>
          <p:cNvSpPr>
            <a:spLocks noGrp="1"/>
          </p:cNvSpPr>
          <p:nvPr>
            <p:ph type="dt" sz="half" idx="10"/>
          </p:nvPr>
        </p:nvSpPr>
        <p:spPr/>
        <p:txBody>
          <a:bodyPr/>
          <a:lstStyle/>
          <a:p>
            <a:fld id="{DB95EB0A-0C64-1347-BF84-BEFC4421CB78}" type="datetimeFigureOut">
              <a:rPr lang="en-US" smtClean="0"/>
              <a:t>27/08/2021</a:t>
            </a:fld>
            <a:endParaRPr lang="en-US"/>
          </a:p>
        </p:txBody>
      </p:sp>
      <p:sp>
        <p:nvSpPr>
          <p:cNvPr id="6" name="Footer Placeholder 5">
            <a:extLst>
              <a:ext uri="{FF2B5EF4-FFF2-40B4-BE49-F238E27FC236}">
                <a16:creationId xmlns:a16="http://schemas.microsoft.com/office/drawing/2014/main" id="{F2B02DDD-799F-6346-8EAD-589D637805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E4182C-4063-BC4B-8930-9AA6DE55219B}"/>
              </a:ext>
            </a:extLst>
          </p:cNvPr>
          <p:cNvSpPr>
            <a:spLocks noGrp="1"/>
          </p:cNvSpPr>
          <p:nvPr>
            <p:ph type="sldNum" sz="quarter" idx="12"/>
          </p:nvPr>
        </p:nvSpPr>
        <p:spPr/>
        <p:txBody>
          <a:bodyPr/>
          <a:lstStyle/>
          <a:p>
            <a:fld id="{BDCBC73C-7336-8B43-A84C-32DF919E7D08}" type="slidenum">
              <a:rPr lang="en-US" smtClean="0"/>
              <a:t>‹#›</a:t>
            </a:fld>
            <a:endParaRPr lang="en-US"/>
          </a:p>
        </p:txBody>
      </p:sp>
    </p:spTree>
    <p:extLst>
      <p:ext uri="{BB962C8B-B14F-4D97-AF65-F5344CB8AC3E}">
        <p14:creationId xmlns:p14="http://schemas.microsoft.com/office/powerpoint/2010/main" val="3564504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008BB-A915-9A46-90FE-945EEEA8B5C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6D86E81-B63E-CF44-B823-2B9DD81E3F3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7DBF9F8-E9C3-7F41-A41F-0868E359896C}"/>
              </a:ext>
            </a:extLst>
          </p:cNvPr>
          <p:cNvSpPr>
            <a:spLocks noGrp="1"/>
          </p:cNvSpPr>
          <p:nvPr>
            <p:ph type="dt" sz="half" idx="10"/>
          </p:nvPr>
        </p:nvSpPr>
        <p:spPr/>
        <p:txBody>
          <a:bodyPr/>
          <a:lstStyle/>
          <a:p>
            <a:fld id="{DB95EB0A-0C64-1347-BF84-BEFC4421CB78}" type="datetimeFigureOut">
              <a:rPr lang="en-US" smtClean="0"/>
              <a:t>27/08/2021</a:t>
            </a:fld>
            <a:endParaRPr lang="en-US"/>
          </a:p>
        </p:txBody>
      </p:sp>
      <p:sp>
        <p:nvSpPr>
          <p:cNvPr id="5" name="Footer Placeholder 4">
            <a:extLst>
              <a:ext uri="{FF2B5EF4-FFF2-40B4-BE49-F238E27FC236}">
                <a16:creationId xmlns:a16="http://schemas.microsoft.com/office/drawing/2014/main" id="{280DC9F7-67BD-2F4B-B686-6806E32436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CA79A5-55E9-DF49-AAFC-D81A82F2C340}"/>
              </a:ext>
            </a:extLst>
          </p:cNvPr>
          <p:cNvSpPr>
            <a:spLocks noGrp="1"/>
          </p:cNvSpPr>
          <p:nvPr>
            <p:ph type="sldNum" sz="quarter" idx="12"/>
          </p:nvPr>
        </p:nvSpPr>
        <p:spPr/>
        <p:txBody>
          <a:bodyPr/>
          <a:lstStyle/>
          <a:p>
            <a:fld id="{BDCBC73C-7336-8B43-A84C-32DF919E7D08}" type="slidenum">
              <a:rPr lang="en-US" smtClean="0"/>
              <a:t>‹#›</a:t>
            </a:fld>
            <a:endParaRPr lang="en-US"/>
          </a:p>
        </p:txBody>
      </p:sp>
    </p:spTree>
    <p:extLst>
      <p:ext uri="{BB962C8B-B14F-4D97-AF65-F5344CB8AC3E}">
        <p14:creationId xmlns:p14="http://schemas.microsoft.com/office/powerpoint/2010/main" val="356177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C8EFB8-2B32-A346-AD2C-9D0BBE23409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4B257F9-536F-2943-A733-04739D2A6E3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A5CA1B9-FE82-D543-AE38-5C0D6D30C171}"/>
              </a:ext>
            </a:extLst>
          </p:cNvPr>
          <p:cNvSpPr>
            <a:spLocks noGrp="1"/>
          </p:cNvSpPr>
          <p:nvPr>
            <p:ph type="dt" sz="half" idx="10"/>
          </p:nvPr>
        </p:nvSpPr>
        <p:spPr/>
        <p:txBody>
          <a:bodyPr/>
          <a:lstStyle/>
          <a:p>
            <a:fld id="{DB95EB0A-0C64-1347-BF84-BEFC4421CB78}" type="datetimeFigureOut">
              <a:rPr lang="en-US" smtClean="0"/>
              <a:t>27/08/2021</a:t>
            </a:fld>
            <a:endParaRPr lang="en-US"/>
          </a:p>
        </p:txBody>
      </p:sp>
      <p:sp>
        <p:nvSpPr>
          <p:cNvPr id="5" name="Footer Placeholder 4">
            <a:extLst>
              <a:ext uri="{FF2B5EF4-FFF2-40B4-BE49-F238E27FC236}">
                <a16:creationId xmlns:a16="http://schemas.microsoft.com/office/drawing/2014/main" id="{29D14BC7-76AE-B445-A7BC-30F5C80F20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10A6F1-2DC3-5D42-B16A-82F0D28311CE}"/>
              </a:ext>
            </a:extLst>
          </p:cNvPr>
          <p:cNvSpPr>
            <a:spLocks noGrp="1"/>
          </p:cNvSpPr>
          <p:nvPr>
            <p:ph type="sldNum" sz="quarter" idx="12"/>
          </p:nvPr>
        </p:nvSpPr>
        <p:spPr/>
        <p:txBody>
          <a:bodyPr/>
          <a:lstStyle/>
          <a:p>
            <a:fld id="{BDCBC73C-7336-8B43-A84C-32DF919E7D08}" type="slidenum">
              <a:rPr lang="en-US" smtClean="0"/>
              <a:t>‹#›</a:t>
            </a:fld>
            <a:endParaRPr lang="en-US"/>
          </a:p>
        </p:txBody>
      </p:sp>
    </p:spTree>
    <p:extLst>
      <p:ext uri="{BB962C8B-B14F-4D97-AF65-F5344CB8AC3E}">
        <p14:creationId xmlns:p14="http://schemas.microsoft.com/office/powerpoint/2010/main" val="2935375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C978B68-EEC7-DD46-8D0A-CA380F6F21FD}"/>
              </a:ext>
            </a:extLst>
          </p:cNvPr>
          <p:cNvSpPr/>
          <p:nvPr userDrawn="1"/>
        </p:nvSpPr>
        <p:spPr>
          <a:xfrm>
            <a:off x="11780874" y="6436797"/>
            <a:ext cx="411125" cy="337288"/>
          </a:xfrm>
          <a:prstGeom prst="rect">
            <a:avLst/>
          </a:prstGeom>
          <a:solidFill>
            <a:srgbClr val="40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753223D-1E8A-0845-8F49-EC7421CC5283}"/>
              </a:ext>
            </a:extLst>
          </p:cNvPr>
          <p:cNvSpPr/>
          <p:nvPr userDrawn="1"/>
        </p:nvSpPr>
        <p:spPr>
          <a:xfrm>
            <a:off x="11856432" y="6474636"/>
            <a:ext cx="260008" cy="261610"/>
          </a:xfrm>
          <a:prstGeom prst="rect">
            <a:avLst/>
          </a:prstGeom>
        </p:spPr>
        <p:txBody>
          <a:bodyPr wrap="none">
            <a:spAutoFit/>
          </a:bodyPr>
          <a:lstStyle/>
          <a:p>
            <a:pPr algn="r"/>
            <a:fld id="{2374247F-E2DB-B846-9226-D3AB6C20A961}" type="slidenum">
              <a:rPr lang="en-US" sz="1100" smtClean="0">
                <a:solidFill>
                  <a:schemeClr val="bg1"/>
                </a:solidFill>
                <a:latin typeface="Roboto Slab Light" pitchFamily="2" charset="0"/>
                <a:ea typeface="Roboto Slab Light" pitchFamily="2" charset="0"/>
              </a:rPr>
              <a:t>‹#›</a:t>
            </a:fld>
            <a:endParaRPr lang="en-US" sz="1100">
              <a:solidFill>
                <a:schemeClr val="bg1"/>
              </a:solidFill>
              <a:latin typeface="Roboto Slab Light" pitchFamily="2" charset="0"/>
              <a:ea typeface="Roboto Slab Light" pitchFamily="2" charset="0"/>
            </a:endParaRPr>
          </a:p>
        </p:txBody>
      </p:sp>
      <p:pic>
        <p:nvPicPr>
          <p:cNvPr id="9" name="Picture 8" descr="Text&#10;&#10;Description automatically generated with medium confidence">
            <a:extLst>
              <a:ext uri="{FF2B5EF4-FFF2-40B4-BE49-F238E27FC236}">
                <a16:creationId xmlns:a16="http://schemas.microsoft.com/office/drawing/2014/main" id="{F944C1F8-7370-6948-8711-13D6EAB29B07}"/>
              </a:ext>
            </a:extLst>
          </p:cNvPr>
          <p:cNvPicPr>
            <a:picLocks noChangeAspect="1"/>
          </p:cNvPicPr>
          <p:nvPr userDrawn="1"/>
        </p:nvPicPr>
        <p:blipFill>
          <a:blip r:embed="rId3"/>
          <a:stretch>
            <a:fillRect/>
          </a:stretch>
        </p:blipFill>
        <p:spPr>
          <a:xfrm>
            <a:off x="11202395" y="6522407"/>
            <a:ext cx="502920" cy="166067"/>
          </a:xfrm>
          <a:prstGeom prst="rect">
            <a:avLst/>
          </a:prstGeom>
        </p:spPr>
      </p:pic>
      <p:cxnSp>
        <p:nvCxnSpPr>
          <p:cNvPr id="10" name="Straight Connector 9">
            <a:extLst>
              <a:ext uri="{FF2B5EF4-FFF2-40B4-BE49-F238E27FC236}">
                <a16:creationId xmlns:a16="http://schemas.microsoft.com/office/drawing/2014/main" id="{8E4B7C45-7420-C54A-B9A1-F49C112EAAE5}"/>
              </a:ext>
            </a:extLst>
          </p:cNvPr>
          <p:cNvCxnSpPr>
            <a:cxnSpLocks/>
          </p:cNvCxnSpPr>
          <p:nvPr userDrawn="1"/>
        </p:nvCxnSpPr>
        <p:spPr>
          <a:xfrm>
            <a:off x="311529" y="0"/>
            <a:ext cx="0" cy="5102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7ABE2E4-049E-F64E-8800-E959D4743BD7}"/>
              </a:ext>
            </a:extLst>
          </p:cNvPr>
          <p:cNvSpPr txBox="1"/>
          <p:nvPr userDrawn="1"/>
        </p:nvSpPr>
        <p:spPr>
          <a:xfrm rot="16200000">
            <a:off x="30523" y="709785"/>
            <a:ext cx="562008" cy="246221"/>
          </a:xfrm>
          <a:prstGeom prst="rect">
            <a:avLst/>
          </a:prstGeom>
          <a:noFill/>
        </p:spPr>
        <p:txBody>
          <a:bodyPr wrap="square" rtlCol="0">
            <a:spAutoFit/>
          </a:bodyPr>
          <a:lstStyle/>
          <a:p>
            <a:pPr algn="r"/>
            <a:r>
              <a:rPr lang="en-US" sz="1000">
                <a:solidFill>
                  <a:schemeClr val="bg1"/>
                </a:solidFill>
                <a:latin typeface="Roboto Slab" pitchFamily="2" charset="0"/>
                <a:ea typeface="Roboto Slab" pitchFamily="2" charset="0"/>
              </a:rPr>
              <a:t>JIAF</a:t>
            </a:r>
            <a:endParaRPr lang="en-US" sz="1200">
              <a:solidFill>
                <a:schemeClr val="bg1"/>
              </a:solidFill>
              <a:latin typeface="Roboto Slab" pitchFamily="2" charset="0"/>
              <a:ea typeface="Roboto Slab" pitchFamily="2" charset="0"/>
            </a:endParaRPr>
          </a:p>
        </p:txBody>
      </p:sp>
      <p:sp>
        <p:nvSpPr>
          <p:cNvPr id="14" name="Rectangle 13">
            <a:extLst>
              <a:ext uri="{FF2B5EF4-FFF2-40B4-BE49-F238E27FC236}">
                <a16:creationId xmlns:a16="http://schemas.microsoft.com/office/drawing/2014/main" id="{A6F8A718-18E3-9C45-8AE2-3359DD7E37DA}"/>
              </a:ext>
            </a:extLst>
          </p:cNvPr>
          <p:cNvSpPr/>
          <p:nvPr userDrawn="1"/>
        </p:nvSpPr>
        <p:spPr>
          <a:xfrm>
            <a:off x="434638" y="2442116"/>
            <a:ext cx="4480536" cy="3836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2">
            <a:extLst>
              <a:ext uri="{FF2B5EF4-FFF2-40B4-BE49-F238E27FC236}">
                <a16:creationId xmlns:a16="http://schemas.microsoft.com/office/drawing/2014/main" id="{344089A1-C925-8046-8FD7-57527D7384E1}"/>
              </a:ext>
            </a:extLst>
          </p:cNvPr>
          <p:cNvSpPr>
            <a:spLocks noGrp="1"/>
          </p:cNvSpPr>
          <p:nvPr>
            <p:ph type="pic" idx="1"/>
          </p:nvPr>
        </p:nvSpPr>
        <p:spPr>
          <a:xfrm>
            <a:off x="4915174" y="510226"/>
            <a:ext cx="7276825" cy="57682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5" name="Title 1">
            <a:extLst>
              <a:ext uri="{FF2B5EF4-FFF2-40B4-BE49-F238E27FC236}">
                <a16:creationId xmlns:a16="http://schemas.microsoft.com/office/drawing/2014/main" id="{F463EBE1-8B06-754A-B59B-00E6B6FDE6C5}"/>
              </a:ext>
            </a:extLst>
          </p:cNvPr>
          <p:cNvSpPr>
            <a:spLocks noGrp="1"/>
          </p:cNvSpPr>
          <p:nvPr>
            <p:ph type="title"/>
          </p:nvPr>
        </p:nvSpPr>
        <p:spPr>
          <a:xfrm>
            <a:off x="914401" y="3082565"/>
            <a:ext cx="3459636" cy="2696065"/>
          </a:xfrm>
        </p:spPr>
        <p:txBody>
          <a:bodyPr anchor="ctr">
            <a:normAutofit/>
          </a:bodyPr>
          <a:lstStyle>
            <a:lvl1pPr>
              <a:defRPr sz="4000" b="0" i="0">
                <a:solidFill>
                  <a:srgbClr val="134373"/>
                </a:solidFill>
                <a:latin typeface="Roboto Slab" pitchFamily="2" charset="0"/>
                <a:ea typeface="Roboto Slab" pitchFamily="2" charset="0"/>
              </a:defRPr>
            </a:lvl1pPr>
          </a:lstStyle>
          <a:p>
            <a:r>
              <a:rPr lang="en-GB"/>
              <a:t>Click to edit Master title style</a:t>
            </a:r>
            <a:endParaRPr lang="en-US"/>
          </a:p>
        </p:txBody>
      </p:sp>
    </p:spTree>
    <p:extLst>
      <p:ext uri="{BB962C8B-B14F-4D97-AF65-F5344CB8AC3E}">
        <p14:creationId xmlns:p14="http://schemas.microsoft.com/office/powerpoint/2010/main" val="112240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F6F607FC-A7AF-8F40-B285-1A7013E7B22F}"/>
              </a:ext>
            </a:extLst>
          </p:cNvPr>
          <p:cNvSpPr>
            <a:spLocks noGrp="1"/>
          </p:cNvSpPr>
          <p:nvPr>
            <p:ph type="pic" idx="1"/>
          </p:nvPr>
        </p:nvSpPr>
        <p:spPr>
          <a:xfrm>
            <a:off x="5549533" y="551890"/>
            <a:ext cx="6012430" cy="57265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Rectangle 7">
            <a:extLst>
              <a:ext uri="{FF2B5EF4-FFF2-40B4-BE49-F238E27FC236}">
                <a16:creationId xmlns:a16="http://schemas.microsoft.com/office/drawing/2014/main" id="{DB4DD3DA-1CD7-3842-83ED-8B95EBB346F4}"/>
              </a:ext>
            </a:extLst>
          </p:cNvPr>
          <p:cNvSpPr/>
          <p:nvPr userDrawn="1"/>
        </p:nvSpPr>
        <p:spPr>
          <a:xfrm>
            <a:off x="11780874" y="6436797"/>
            <a:ext cx="411125" cy="337288"/>
          </a:xfrm>
          <a:prstGeom prst="rect">
            <a:avLst/>
          </a:prstGeom>
          <a:solidFill>
            <a:srgbClr val="40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DFE0983-EFEB-094A-B1AC-9861016753E0}"/>
              </a:ext>
            </a:extLst>
          </p:cNvPr>
          <p:cNvSpPr/>
          <p:nvPr userDrawn="1"/>
        </p:nvSpPr>
        <p:spPr>
          <a:xfrm>
            <a:off x="11856432" y="6474636"/>
            <a:ext cx="260008" cy="261610"/>
          </a:xfrm>
          <a:prstGeom prst="rect">
            <a:avLst/>
          </a:prstGeom>
        </p:spPr>
        <p:txBody>
          <a:bodyPr wrap="none">
            <a:spAutoFit/>
          </a:bodyPr>
          <a:lstStyle/>
          <a:p>
            <a:pPr algn="r"/>
            <a:fld id="{2374247F-E2DB-B846-9226-D3AB6C20A961}" type="slidenum">
              <a:rPr lang="en-US" sz="1100" smtClean="0">
                <a:solidFill>
                  <a:schemeClr val="bg1"/>
                </a:solidFill>
                <a:latin typeface="Roboto Slab Light" pitchFamily="2" charset="0"/>
                <a:ea typeface="Roboto Slab Light" pitchFamily="2" charset="0"/>
              </a:rPr>
              <a:t>‹#›</a:t>
            </a:fld>
            <a:endParaRPr lang="en-US" sz="1100">
              <a:solidFill>
                <a:schemeClr val="bg1"/>
              </a:solidFill>
              <a:latin typeface="Roboto Slab Light" pitchFamily="2" charset="0"/>
              <a:ea typeface="Roboto Slab Light" pitchFamily="2" charset="0"/>
            </a:endParaRPr>
          </a:p>
        </p:txBody>
      </p:sp>
      <p:pic>
        <p:nvPicPr>
          <p:cNvPr id="10" name="Picture 9" descr="Text&#10;&#10;Description automatically generated with medium confidence">
            <a:extLst>
              <a:ext uri="{FF2B5EF4-FFF2-40B4-BE49-F238E27FC236}">
                <a16:creationId xmlns:a16="http://schemas.microsoft.com/office/drawing/2014/main" id="{A49B8453-D533-584A-9298-37630E865499}"/>
              </a:ext>
            </a:extLst>
          </p:cNvPr>
          <p:cNvPicPr>
            <a:picLocks noChangeAspect="1"/>
          </p:cNvPicPr>
          <p:nvPr userDrawn="1"/>
        </p:nvPicPr>
        <p:blipFill>
          <a:blip r:embed="rId3"/>
          <a:stretch>
            <a:fillRect/>
          </a:stretch>
        </p:blipFill>
        <p:spPr>
          <a:xfrm>
            <a:off x="11202395" y="6522407"/>
            <a:ext cx="502920" cy="166067"/>
          </a:xfrm>
          <a:prstGeom prst="rect">
            <a:avLst/>
          </a:prstGeom>
        </p:spPr>
      </p:pic>
      <p:cxnSp>
        <p:nvCxnSpPr>
          <p:cNvPr id="11" name="Straight Connector 10">
            <a:extLst>
              <a:ext uri="{FF2B5EF4-FFF2-40B4-BE49-F238E27FC236}">
                <a16:creationId xmlns:a16="http://schemas.microsoft.com/office/drawing/2014/main" id="{8784687F-8ED2-8D49-B686-5054C3C6398D}"/>
              </a:ext>
            </a:extLst>
          </p:cNvPr>
          <p:cNvCxnSpPr>
            <a:cxnSpLocks/>
          </p:cNvCxnSpPr>
          <p:nvPr userDrawn="1"/>
        </p:nvCxnSpPr>
        <p:spPr>
          <a:xfrm>
            <a:off x="11850880" y="0"/>
            <a:ext cx="0" cy="510226"/>
          </a:xfrm>
          <a:prstGeom prst="line">
            <a:avLst/>
          </a:prstGeom>
          <a:ln w="12700">
            <a:solidFill>
              <a:srgbClr val="408FDF"/>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D34E398-3095-834A-93CC-737637979C4B}"/>
              </a:ext>
            </a:extLst>
          </p:cNvPr>
          <p:cNvSpPr txBox="1"/>
          <p:nvPr userDrawn="1"/>
        </p:nvSpPr>
        <p:spPr>
          <a:xfrm rot="16200000">
            <a:off x="9690156" y="2589502"/>
            <a:ext cx="4321445" cy="246221"/>
          </a:xfrm>
          <a:prstGeom prst="rect">
            <a:avLst/>
          </a:prstGeom>
          <a:noFill/>
        </p:spPr>
        <p:txBody>
          <a:bodyPr wrap="square" rtlCol="0">
            <a:spAutoFit/>
          </a:bodyPr>
          <a:lstStyle/>
          <a:p>
            <a:pPr algn="r"/>
            <a:r>
              <a:rPr lang="en-AU" sz="1000">
                <a:solidFill>
                  <a:srgbClr val="134373"/>
                </a:solidFill>
                <a:latin typeface="Roboto Slab Light" pitchFamily="2" charset="0"/>
                <a:ea typeface="Roboto Slab Light" pitchFamily="2" charset="0"/>
              </a:rPr>
              <a:t>Joint Intersectoral Analysis Framework</a:t>
            </a:r>
            <a:endParaRPr lang="en-US" sz="1200">
              <a:solidFill>
                <a:srgbClr val="134373"/>
              </a:solidFill>
              <a:latin typeface="Roboto Slab Light" pitchFamily="2" charset="0"/>
              <a:ea typeface="Roboto Slab Light" pitchFamily="2" charset="0"/>
            </a:endParaRPr>
          </a:p>
        </p:txBody>
      </p:sp>
      <p:sp>
        <p:nvSpPr>
          <p:cNvPr id="15" name="Rectangle 14">
            <a:extLst>
              <a:ext uri="{FF2B5EF4-FFF2-40B4-BE49-F238E27FC236}">
                <a16:creationId xmlns:a16="http://schemas.microsoft.com/office/drawing/2014/main" id="{BA097BD2-E7ED-A545-B4F1-9608BD4DB124}"/>
              </a:ext>
            </a:extLst>
          </p:cNvPr>
          <p:cNvSpPr/>
          <p:nvPr userDrawn="1"/>
        </p:nvSpPr>
        <p:spPr>
          <a:xfrm>
            <a:off x="0" y="0"/>
            <a:ext cx="2353431" cy="2046197"/>
          </a:xfrm>
          <a:prstGeom prst="rect">
            <a:avLst/>
          </a:prstGeom>
          <a:solidFill>
            <a:srgbClr val="134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1A2F603B-C923-C54D-B409-43AAFC1043F3}"/>
              </a:ext>
            </a:extLst>
          </p:cNvPr>
          <p:cNvSpPr>
            <a:spLocks noGrp="1"/>
          </p:cNvSpPr>
          <p:nvPr>
            <p:ph type="body" sz="quarter" idx="10"/>
          </p:nvPr>
        </p:nvSpPr>
        <p:spPr>
          <a:xfrm>
            <a:off x="799193" y="2505075"/>
            <a:ext cx="3849688" cy="3686175"/>
          </a:xfrm>
        </p:spPr>
        <p:txBody>
          <a:bodyPr anchor="ctr">
            <a:normAutofit/>
          </a:bodyPr>
          <a:lstStyle>
            <a:lvl1pPr>
              <a:lnSpc>
                <a:spcPct val="120000"/>
              </a:lnSpc>
              <a:defRPr sz="1800" b="0" i="0">
                <a:solidFill>
                  <a:srgbClr val="134373"/>
                </a:solidFill>
                <a:latin typeface="Roboto" panose="02000000000000000000" pitchFamily="2" charset="0"/>
                <a:ea typeface="Roboto" panose="02000000000000000000" pitchFamily="2" charset="0"/>
              </a:defRPr>
            </a:lvl1pPr>
            <a:lvl2pPr>
              <a:lnSpc>
                <a:spcPct val="120000"/>
              </a:lnSpc>
              <a:defRPr sz="1800" b="0" i="0">
                <a:solidFill>
                  <a:srgbClr val="134373"/>
                </a:solidFill>
                <a:latin typeface="Roboto" panose="02000000000000000000" pitchFamily="2" charset="0"/>
                <a:ea typeface="Roboto" panose="02000000000000000000" pitchFamily="2" charset="0"/>
              </a:defRPr>
            </a:lvl2pPr>
            <a:lvl3pPr>
              <a:lnSpc>
                <a:spcPct val="120000"/>
              </a:lnSpc>
              <a:defRPr sz="1800" b="0" i="0">
                <a:solidFill>
                  <a:srgbClr val="134373"/>
                </a:solidFill>
                <a:latin typeface="Roboto" panose="02000000000000000000" pitchFamily="2" charset="0"/>
                <a:ea typeface="Roboto" panose="02000000000000000000" pitchFamily="2" charset="0"/>
              </a:defRPr>
            </a:lvl3pPr>
            <a:lvl4pPr>
              <a:lnSpc>
                <a:spcPct val="120000"/>
              </a:lnSpc>
              <a:defRPr sz="1800" b="0" i="0">
                <a:solidFill>
                  <a:srgbClr val="134373"/>
                </a:solidFill>
                <a:latin typeface="Roboto" panose="02000000000000000000" pitchFamily="2" charset="0"/>
                <a:ea typeface="Roboto" panose="02000000000000000000" pitchFamily="2" charset="0"/>
              </a:defRPr>
            </a:lvl4pPr>
            <a:lvl5pPr>
              <a:lnSpc>
                <a:spcPct val="120000"/>
              </a:lnSpc>
              <a:defRPr sz="1800" b="0" i="0">
                <a:solidFill>
                  <a:srgbClr val="134373"/>
                </a:solidFill>
                <a:latin typeface="Roboto" panose="02000000000000000000" pitchFamily="2" charset="0"/>
                <a:ea typeface="Roboto" panose="020000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itle 1">
            <a:extLst>
              <a:ext uri="{FF2B5EF4-FFF2-40B4-BE49-F238E27FC236}">
                <a16:creationId xmlns:a16="http://schemas.microsoft.com/office/drawing/2014/main" id="{9D017E8F-3703-7242-8B58-EA5AE9BCBC44}"/>
              </a:ext>
            </a:extLst>
          </p:cNvPr>
          <p:cNvSpPr>
            <a:spLocks noGrp="1"/>
          </p:cNvSpPr>
          <p:nvPr>
            <p:ph type="title"/>
          </p:nvPr>
        </p:nvSpPr>
        <p:spPr>
          <a:xfrm>
            <a:off x="341119" y="365125"/>
            <a:ext cx="1652273" cy="1325563"/>
          </a:xfrm>
        </p:spPr>
        <p:txBody>
          <a:bodyPr anchor="ctr"/>
          <a:lstStyle>
            <a:lvl1pPr>
              <a:defRPr sz="2000" b="0" i="0">
                <a:solidFill>
                  <a:schemeClr val="bg1"/>
                </a:solidFill>
                <a:latin typeface="Roboto Slab" pitchFamily="2" charset="0"/>
                <a:ea typeface="Roboto Slab" pitchFamily="2" charset="0"/>
              </a:defRPr>
            </a:lvl1pPr>
          </a:lstStyle>
          <a:p>
            <a:r>
              <a:rPr lang="en-GB"/>
              <a:t>Click to edit Master title style</a:t>
            </a:r>
            <a:endParaRPr lang="en-US"/>
          </a:p>
        </p:txBody>
      </p:sp>
    </p:spTree>
    <p:extLst>
      <p:ext uri="{BB962C8B-B14F-4D97-AF65-F5344CB8AC3E}">
        <p14:creationId xmlns:p14="http://schemas.microsoft.com/office/powerpoint/2010/main" val="1886619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6C657C-8C53-384C-9B56-9D9140B6C58A}"/>
              </a:ext>
            </a:extLst>
          </p:cNvPr>
          <p:cNvSpPr/>
          <p:nvPr userDrawn="1"/>
        </p:nvSpPr>
        <p:spPr>
          <a:xfrm>
            <a:off x="0" y="0"/>
            <a:ext cx="2353431" cy="2046197"/>
          </a:xfrm>
          <a:prstGeom prst="rect">
            <a:avLst/>
          </a:prstGeom>
          <a:solidFill>
            <a:srgbClr val="134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B317CF7D-E6FD-864B-97F7-C99734ECB071}"/>
              </a:ext>
            </a:extLst>
          </p:cNvPr>
          <p:cNvSpPr>
            <a:spLocks noGrp="1"/>
          </p:cNvSpPr>
          <p:nvPr>
            <p:ph type="title"/>
          </p:nvPr>
        </p:nvSpPr>
        <p:spPr>
          <a:xfrm>
            <a:off x="341119" y="365125"/>
            <a:ext cx="1652273" cy="1325563"/>
          </a:xfrm>
        </p:spPr>
        <p:txBody>
          <a:bodyPr anchor="ctr"/>
          <a:lstStyle>
            <a:lvl1pPr>
              <a:defRPr sz="2000" b="0" i="0">
                <a:solidFill>
                  <a:schemeClr val="bg1"/>
                </a:solidFill>
                <a:latin typeface="Roboto Slab" pitchFamily="2" charset="0"/>
                <a:ea typeface="Roboto Slab" pitchFamily="2" charset="0"/>
              </a:defRPr>
            </a:lvl1pPr>
          </a:lstStyle>
          <a:p>
            <a:r>
              <a:rPr lang="en-GB"/>
              <a:t>Click to edit Master title style</a:t>
            </a:r>
            <a:endParaRPr lang="en-US"/>
          </a:p>
        </p:txBody>
      </p:sp>
      <p:sp>
        <p:nvSpPr>
          <p:cNvPr id="8" name="Rectangle 7">
            <a:extLst>
              <a:ext uri="{FF2B5EF4-FFF2-40B4-BE49-F238E27FC236}">
                <a16:creationId xmlns:a16="http://schemas.microsoft.com/office/drawing/2014/main" id="{50939718-701D-7B4F-A22B-7D7486D4DBD9}"/>
              </a:ext>
            </a:extLst>
          </p:cNvPr>
          <p:cNvSpPr/>
          <p:nvPr userDrawn="1"/>
        </p:nvSpPr>
        <p:spPr>
          <a:xfrm>
            <a:off x="11780874" y="6436797"/>
            <a:ext cx="411125" cy="337288"/>
          </a:xfrm>
          <a:prstGeom prst="rect">
            <a:avLst/>
          </a:prstGeom>
          <a:solidFill>
            <a:srgbClr val="40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12D343F-129E-CB4E-BA02-380E38AE137F}"/>
              </a:ext>
            </a:extLst>
          </p:cNvPr>
          <p:cNvSpPr/>
          <p:nvPr userDrawn="1"/>
        </p:nvSpPr>
        <p:spPr>
          <a:xfrm>
            <a:off x="11856432" y="6474636"/>
            <a:ext cx="260008" cy="261610"/>
          </a:xfrm>
          <a:prstGeom prst="rect">
            <a:avLst/>
          </a:prstGeom>
        </p:spPr>
        <p:txBody>
          <a:bodyPr wrap="none">
            <a:spAutoFit/>
          </a:bodyPr>
          <a:lstStyle/>
          <a:p>
            <a:pPr algn="r"/>
            <a:fld id="{2374247F-E2DB-B846-9226-D3AB6C20A961}" type="slidenum">
              <a:rPr lang="en-US" sz="1100" smtClean="0">
                <a:solidFill>
                  <a:schemeClr val="bg1"/>
                </a:solidFill>
                <a:latin typeface="Roboto Slab Light" pitchFamily="2" charset="0"/>
                <a:ea typeface="Roboto Slab Light" pitchFamily="2" charset="0"/>
              </a:rPr>
              <a:t>‹#›</a:t>
            </a:fld>
            <a:endParaRPr lang="en-US" sz="1100">
              <a:solidFill>
                <a:schemeClr val="bg1"/>
              </a:solidFill>
              <a:latin typeface="Roboto Slab Light" pitchFamily="2" charset="0"/>
              <a:ea typeface="Roboto Slab Light" pitchFamily="2" charset="0"/>
            </a:endParaRPr>
          </a:p>
        </p:txBody>
      </p:sp>
      <p:pic>
        <p:nvPicPr>
          <p:cNvPr id="10" name="Picture 9" descr="Text&#10;&#10;Description automatically generated with medium confidence">
            <a:extLst>
              <a:ext uri="{FF2B5EF4-FFF2-40B4-BE49-F238E27FC236}">
                <a16:creationId xmlns:a16="http://schemas.microsoft.com/office/drawing/2014/main" id="{15A2BDE8-CACD-4644-9A28-E7EEF73428F8}"/>
              </a:ext>
            </a:extLst>
          </p:cNvPr>
          <p:cNvPicPr>
            <a:picLocks noChangeAspect="1"/>
          </p:cNvPicPr>
          <p:nvPr userDrawn="1"/>
        </p:nvPicPr>
        <p:blipFill>
          <a:blip r:embed="rId3"/>
          <a:stretch>
            <a:fillRect/>
          </a:stretch>
        </p:blipFill>
        <p:spPr>
          <a:xfrm>
            <a:off x="11202395" y="6522407"/>
            <a:ext cx="502920" cy="166067"/>
          </a:xfrm>
          <a:prstGeom prst="rect">
            <a:avLst/>
          </a:prstGeom>
        </p:spPr>
      </p:pic>
      <p:cxnSp>
        <p:nvCxnSpPr>
          <p:cNvPr id="11" name="Straight Connector 10">
            <a:extLst>
              <a:ext uri="{FF2B5EF4-FFF2-40B4-BE49-F238E27FC236}">
                <a16:creationId xmlns:a16="http://schemas.microsoft.com/office/drawing/2014/main" id="{DE929E17-A18D-9F48-911F-89B24434F292}"/>
              </a:ext>
            </a:extLst>
          </p:cNvPr>
          <p:cNvCxnSpPr>
            <a:cxnSpLocks/>
          </p:cNvCxnSpPr>
          <p:nvPr userDrawn="1"/>
        </p:nvCxnSpPr>
        <p:spPr>
          <a:xfrm>
            <a:off x="11850880" y="0"/>
            <a:ext cx="0" cy="510226"/>
          </a:xfrm>
          <a:prstGeom prst="line">
            <a:avLst/>
          </a:prstGeom>
          <a:ln w="12700">
            <a:solidFill>
              <a:srgbClr val="408FDF"/>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10702F4-7599-A34A-9619-46EE6CDF3BF8}"/>
              </a:ext>
            </a:extLst>
          </p:cNvPr>
          <p:cNvSpPr txBox="1"/>
          <p:nvPr userDrawn="1"/>
        </p:nvSpPr>
        <p:spPr>
          <a:xfrm rot="16200000">
            <a:off x="9690156" y="2589502"/>
            <a:ext cx="4321445" cy="246221"/>
          </a:xfrm>
          <a:prstGeom prst="rect">
            <a:avLst/>
          </a:prstGeom>
          <a:noFill/>
        </p:spPr>
        <p:txBody>
          <a:bodyPr wrap="square" rtlCol="0">
            <a:spAutoFit/>
          </a:bodyPr>
          <a:lstStyle/>
          <a:p>
            <a:pPr algn="r"/>
            <a:r>
              <a:rPr lang="en-AU" sz="1000">
                <a:solidFill>
                  <a:srgbClr val="134373"/>
                </a:solidFill>
                <a:latin typeface="Roboto Slab Light" pitchFamily="2" charset="0"/>
                <a:ea typeface="Roboto Slab Light" pitchFamily="2" charset="0"/>
              </a:rPr>
              <a:t>Joint Intersectoral Analysis Framework</a:t>
            </a:r>
            <a:endParaRPr lang="en-US" sz="1200">
              <a:solidFill>
                <a:srgbClr val="134373"/>
              </a:solidFill>
              <a:latin typeface="Roboto Slab Light" pitchFamily="2" charset="0"/>
              <a:ea typeface="Roboto Slab Light" pitchFamily="2" charset="0"/>
            </a:endParaRPr>
          </a:p>
        </p:txBody>
      </p:sp>
    </p:spTree>
    <p:extLst>
      <p:ext uri="{BB962C8B-B14F-4D97-AF65-F5344CB8AC3E}">
        <p14:creationId xmlns:p14="http://schemas.microsoft.com/office/powerpoint/2010/main" val="1213929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Im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86CE6A-959E-FA4D-AAAB-47F7CAD12F83}"/>
              </a:ext>
            </a:extLst>
          </p:cNvPr>
          <p:cNvSpPr/>
          <p:nvPr userDrawn="1"/>
        </p:nvSpPr>
        <p:spPr>
          <a:xfrm>
            <a:off x="11780874" y="6436797"/>
            <a:ext cx="411125" cy="337288"/>
          </a:xfrm>
          <a:prstGeom prst="rect">
            <a:avLst/>
          </a:prstGeom>
          <a:solidFill>
            <a:srgbClr val="40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E15CE89-C81E-9B4C-8822-7FE6E13E8EA0}"/>
              </a:ext>
            </a:extLst>
          </p:cNvPr>
          <p:cNvSpPr/>
          <p:nvPr userDrawn="1"/>
        </p:nvSpPr>
        <p:spPr>
          <a:xfrm>
            <a:off x="11856432" y="6474636"/>
            <a:ext cx="260008" cy="261610"/>
          </a:xfrm>
          <a:prstGeom prst="rect">
            <a:avLst/>
          </a:prstGeom>
        </p:spPr>
        <p:txBody>
          <a:bodyPr wrap="none">
            <a:spAutoFit/>
          </a:bodyPr>
          <a:lstStyle/>
          <a:p>
            <a:pPr algn="r"/>
            <a:fld id="{2374247F-E2DB-B846-9226-D3AB6C20A961}" type="slidenum">
              <a:rPr lang="en-US" sz="1100" smtClean="0">
                <a:solidFill>
                  <a:schemeClr val="bg1"/>
                </a:solidFill>
                <a:latin typeface="Roboto Slab Light" pitchFamily="2" charset="0"/>
                <a:ea typeface="Roboto Slab Light" pitchFamily="2" charset="0"/>
              </a:rPr>
              <a:t>‹#›</a:t>
            </a:fld>
            <a:endParaRPr lang="en-US" sz="1100">
              <a:solidFill>
                <a:schemeClr val="bg1"/>
              </a:solidFill>
              <a:latin typeface="Roboto Slab Light" pitchFamily="2" charset="0"/>
              <a:ea typeface="Roboto Slab Light" pitchFamily="2" charset="0"/>
            </a:endParaRPr>
          </a:p>
        </p:txBody>
      </p:sp>
      <p:pic>
        <p:nvPicPr>
          <p:cNvPr id="12" name="Picture 11" descr="Text&#10;&#10;Description automatically generated with medium confidence">
            <a:extLst>
              <a:ext uri="{FF2B5EF4-FFF2-40B4-BE49-F238E27FC236}">
                <a16:creationId xmlns:a16="http://schemas.microsoft.com/office/drawing/2014/main" id="{15D71026-F120-F149-A73B-EE8782B13097}"/>
              </a:ext>
            </a:extLst>
          </p:cNvPr>
          <p:cNvPicPr>
            <a:picLocks noChangeAspect="1"/>
          </p:cNvPicPr>
          <p:nvPr userDrawn="1"/>
        </p:nvPicPr>
        <p:blipFill>
          <a:blip r:embed="rId3"/>
          <a:stretch>
            <a:fillRect/>
          </a:stretch>
        </p:blipFill>
        <p:spPr>
          <a:xfrm>
            <a:off x="11202395" y="6522407"/>
            <a:ext cx="502920" cy="166067"/>
          </a:xfrm>
          <a:prstGeom prst="rect">
            <a:avLst/>
          </a:prstGeom>
        </p:spPr>
      </p:pic>
      <p:cxnSp>
        <p:nvCxnSpPr>
          <p:cNvPr id="13" name="Straight Connector 12">
            <a:extLst>
              <a:ext uri="{FF2B5EF4-FFF2-40B4-BE49-F238E27FC236}">
                <a16:creationId xmlns:a16="http://schemas.microsoft.com/office/drawing/2014/main" id="{75E1D02F-1A81-3444-B010-95C258573948}"/>
              </a:ext>
            </a:extLst>
          </p:cNvPr>
          <p:cNvCxnSpPr>
            <a:cxnSpLocks/>
          </p:cNvCxnSpPr>
          <p:nvPr userDrawn="1"/>
        </p:nvCxnSpPr>
        <p:spPr>
          <a:xfrm>
            <a:off x="11850880" y="0"/>
            <a:ext cx="0" cy="510226"/>
          </a:xfrm>
          <a:prstGeom prst="line">
            <a:avLst/>
          </a:prstGeom>
          <a:ln w="12700">
            <a:solidFill>
              <a:srgbClr val="408FDF"/>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8E99B74-A134-4E48-BB37-2E36EDB7B1DA}"/>
              </a:ext>
            </a:extLst>
          </p:cNvPr>
          <p:cNvSpPr txBox="1"/>
          <p:nvPr userDrawn="1"/>
        </p:nvSpPr>
        <p:spPr>
          <a:xfrm rot="16200000">
            <a:off x="9690156" y="2589502"/>
            <a:ext cx="4321445" cy="246221"/>
          </a:xfrm>
          <a:prstGeom prst="rect">
            <a:avLst/>
          </a:prstGeom>
          <a:noFill/>
        </p:spPr>
        <p:txBody>
          <a:bodyPr wrap="square" rtlCol="0">
            <a:spAutoFit/>
          </a:bodyPr>
          <a:lstStyle/>
          <a:p>
            <a:pPr algn="r"/>
            <a:r>
              <a:rPr lang="en-AU" sz="1000">
                <a:solidFill>
                  <a:srgbClr val="134373"/>
                </a:solidFill>
                <a:latin typeface="Roboto Slab Light" pitchFamily="2" charset="0"/>
                <a:ea typeface="Roboto Slab Light" pitchFamily="2" charset="0"/>
              </a:rPr>
              <a:t>Joint Intersectoral Analysis Framework</a:t>
            </a:r>
            <a:endParaRPr lang="en-US" sz="1200">
              <a:solidFill>
                <a:srgbClr val="134373"/>
              </a:solidFill>
              <a:latin typeface="Roboto Slab Light" pitchFamily="2" charset="0"/>
              <a:ea typeface="Roboto Slab Light" pitchFamily="2" charset="0"/>
            </a:endParaRPr>
          </a:p>
        </p:txBody>
      </p:sp>
      <p:sp>
        <p:nvSpPr>
          <p:cNvPr id="15" name="Rectangle 14">
            <a:extLst>
              <a:ext uri="{FF2B5EF4-FFF2-40B4-BE49-F238E27FC236}">
                <a16:creationId xmlns:a16="http://schemas.microsoft.com/office/drawing/2014/main" id="{FDC8714B-471C-4E4C-B40F-925038C4F3CF}"/>
              </a:ext>
            </a:extLst>
          </p:cNvPr>
          <p:cNvSpPr/>
          <p:nvPr userDrawn="1"/>
        </p:nvSpPr>
        <p:spPr>
          <a:xfrm>
            <a:off x="0" y="0"/>
            <a:ext cx="2353431" cy="2046197"/>
          </a:xfrm>
          <a:prstGeom prst="rect">
            <a:avLst/>
          </a:prstGeom>
          <a:solidFill>
            <a:srgbClr val="134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76DEE5AA-6A47-164C-A7EF-0E9034502F5F}"/>
              </a:ext>
            </a:extLst>
          </p:cNvPr>
          <p:cNvSpPr>
            <a:spLocks noGrp="1"/>
          </p:cNvSpPr>
          <p:nvPr>
            <p:ph type="title"/>
          </p:nvPr>
        </p:nvSpPr>
        <p:spPr>
          <a:xfrm>
            <a:off x="341119" y="365125"/>
            <a:ext cx="1652273" cy="1325563"/>
          </a:xfrm>
        </p:spPr>
        <p:txBody>
          <a:bodyPr anchor="ctr"/>
          <a:lstStyle>
            <a:lvl1pPr>
              <a:defRPr sz="2000" b="0" i="0">
                <a:solidFill>
                  <a:schemeClr val="bg1"/>
                </a:solidFill>
                <a:latin typeface="Roboto Slab" pitchFamily="2" charset="0"/>
                <a:ea typeface="Roboto Slab" pitchFamily="2" charset="0"/>
              </a:defRPr>
            </a:lvl1pPr>
          </a:lstStyle>
          <a:p>
            <a:r>
              <a:rPr lang="en-GB"/>
              <a:t>Click to edit Master title style</a:t>
            </a:r>
            <a:endParaRPr lang="en-US"/>
          </a:p>
        </p:txBody>
      </p:sp>
      <p:sp>
        <p:nvSpPr>
          <p:cNvPr id="9" name="Picture Placeholder 2">
            <a:extLst>
              <a:ext uri="{FF2B5EF4-FFF2-40B4-BE49-F238E27FC236}">
                <a16:creationId xmlns:a16="http://schemas.microsoft.com/office/drawing/2014/main" id="{5F06C71D-213F-064B-845F-624574B9110E}"/>
              </a:ext>
            </a:extLst>
          </p:cNvPr>
          <p:cNvSpPr>
            <a:spLocks noGrp="1"/>
          </p:cNvSpPr>
          <p:nvPr>
            <p:ph type="pic" idx="1"/>
          </p:nvPr>
        </p:nvSpPr>
        <p:spPr>
          <a:xfrm>
            <a:off x="5549533" y="551890"/>
            <a:ext cx="6012430" cy="57265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6" name="Text Placeholder 19">
            <a:extLst>
              <a:ext uri="{FF2B5EF4-FFF2-40B4-BE49-F238E27FC236}">
                <a16:creationId xmlns:a16="http://schemas.microsoft.com/office/drawing/2014/main" id="{F1E801D6-D859-7647-863C-F71BF2413E45}"/>
              </a:ext>
            </a:extLst>
          </p:cNvPr>
          <p:cNvSpPr>
            <a:spLocks noGrp="1"/>
          </p:cNvSpPr>
          <p:nvPr>
            <p:ph type="body" sz="quarter" idx="10"/>
          </p:nvPr>
        </p:nvSpPr>
        <p:spPr>
          <a:xfrm>
            <a:off x="799193" y="2505075"/>
            <a:ext cx="3849688" cy="3686175"/>
          </a:xfrm>
        </p:spPr>
        <p:txBody>
          <a:bodyPr anchor="ctr">
            <a:normAutofit/>
          </a:bodyPr>
          <a:lstStyle>
            <a:lvl1pPr>
              <a:lnSpc>
                <a:spcPct val="120000"/>
              </a:lnSpc>
              <a:defRPr sz="1800" b="0" i="0">
                <a:solidFill>
                  <a:srgbClr val="134373"/>
                </a:solidFill>
                <a:latin typeface="Roboto" panose="02000000000000000000" pitchFamily="2" charset="0"/>
                <a:ea typeface="Roboto" panose="02000000000000000000" pitchFamily="2" charset="0"/>
              </a:defRPr>
            </a:lvl1pPr>
            <a:lvl2pPr>
              <a:lnSpc>
                <a:spcPct val="120000"/>
              </a:lnSpc>
              <a:defRPr sz="1800" b="0" i="0">
                <a:solidFill>
                  <a:srgbClr val="134373"/>
                </a:solidFill>
                <a:latin typeface="Roboto" panose="02000000000000000000" pitchFamily="2" charset="0"/>
                <a:ea typeface="Roboto" panose="02000000000000000000" pitchFamily="2" charset="0"/>
              </a:defRPr>
            </a:lvl2pPr>
            <a:lvl3pPr>
              <a:lnSpc>
                <a:spcPct val="120000"/>
              </a:lnSpc>
              <a:defRPr sz="1800" b="0" i="0">
                <a:solidFill>
                  <a:srgbClr val="134373"/>
                </a:solidFill>
                <a:latin typeface="Roboto" panose="02000000000000000000" pitchFamily="2" charset="0"/>
                <a:ea typeface="Roboto" panose="02000000000000000000" pitchFamily="2" charset="0"/>
              </a:defRPr>
            </a:lvl3pPr>
            <a:lvl4pPr>
              <a:lnSpc>
                <a:spcPct val="120000"/>
              </a:lnSpc>
              <a:defRPr sz="1800" b="0" i="0">
                <a:solidFill>
                  <a:srgbClr val="134373"/>
                </a:solidFill>
                <a:latin typeface="Roboto" panose="02000000000000000000" pitchFamily="2" charset="0"/>
                <a:ea typeface="Roboto" panose="02000000000000000000" pitchFamily="2" charset="0"/>
              </a:defRPr>
            </a:lvl4pPr>
            <a:lvl5pPr>
              <a:lnSpc>
                <a:spcPct val="120000"/>
              </a:lnSpc>
              <a:defRPr sz="1800" b="0" i="0">
                <a:solidFill>
                  <a:srgbClr val="134373"/>
                </a:solidFill>
                <a:latin typeface="Roboto" panose="02000000000000000000" pitchFamily="2" charset="0"/>
                <a:ea typeface="Roboto" panose="020000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12138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86CE6A-959E-FA4D-AAAB-47F7CAD12F83}"/>
              </a:ext>
            </a:extLst>
          </p:cNvPr>
          <p:cNvSpPr/>
          <p:nvPr userDrawn="1"/>
        </p:nvSpPr>
        <p:spPr>
          <a:xfrm>
            <a:off x="11780874" y="6436797"/>
            <a:ext cx="411125" cy="337288"/>
          </a:xfrm>
          <a:prstGeom prst="rect">
            <a:avLst/>
          </a:prstGeom>
          <a:solidFill>
            <a:srgbClr val="40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E15CE89-C81E-9B4C-8822-7FE6E13E8EA0}"/>
              </a:ext>
            </a:extLst>
          </p:cNvPr>
          <p:cNvSpPr/>
          <p:nvPr userDrawn="1"/>
        </p:nvSpPr>
        <p:spPr>
          <a:xfrm>
            <a:off x="11856432" y="6474636"/>
            <a:ext cx="260008" cy="261610"/>
          </a:xfrm>
          <a:prstGeom prst="rect">
            <a:avLst/>
          </a:prstGeom>
        </p:spPr>
        <p:txBody>
          <a:bodyPr wrap="none">
            <a:spAutoFit/>
          </a:bodyPr>
          <a:lstStyle/>
          <a:p>
            <a:pPr algn="r"/>
            <a:fld id="{2374247F-E2DB-B846-9226-D3AB6C20A961}" type="slidenum">
              <a:rPr lang="en-US" sz="1100" smtClean="0">
                <a:solidFill>
                  <a:schemeClr val="bg1"/>
                </a:solidFill>
                <a:latin typeface="Roboto Slab Light" pitchFamily="2" charset="0"/>
                <a:ea typeface="Roboto Slab Light" pitchFamily="2" charset="0"/>
              </a:rPr>
              <a:t>‹#›</a:t>
            </a:fld>
            <a:endParaRPr lang="en-US" sz="1100">
              <a:solidFill>
                <a:schemeClr val="bg1"/>
              </a:solidFill>
              <a:latin typeface="Roboto Slab Light" pitchFamily="2" charset="0"/>
              <a:ea typeface="Roboto Slab Light" pitchFamily="2" charset="0"/>
            </a:endParaRPr>
          </a:p>
        </p:txBody>
      </p:sp>
      <p:pic>
        <p:nvPicPr>
          <p:cNvPr id="12" name="Picture 11" descr="Text&#10;&#10;Description automatically generated with medium confidence">
            <a:extLst>
              <a:ext uri="{FF2B5EF4-FFF2-40B4-BE49-F238E27FC236}">
                <a16:creationId xmlns:a16="http://schemas.microsoft.com/office/drawing/2014/main" id="{15D71026-F120-F149-A73B-EE8782B13097}"/>
              </a:ext>
            </a:extLst>
          </p:cNvPr>
          <p:cNvPicPr>
            <a:picLocks noChangeAspect="1"/>
          </p:cNvPicPr>
          <p:nvPr userDrawn="1"/>
        </p:nvPicPr>
        <p:blipFill>
          <a:blip r:embed="rId3"/>
          <a:stretch>
            <a:fillRect/>
          </a:stretch>
        </p:blipFill>
        <p:spPr>
          <a:xfrm>
            <a:off x="11202395" y="6522407"/>
            <a:ext cx="502920" cy="166067"/>
          </a:xfrm>
          <a:prstGeom prst="rect">
            <a:avLst/>
          </a:prstGeom>
        </p:spPr>
      </p:pic>
      <p:cxnSp>
        <p:nvCxnSpPr>
          <p:cNvPr id="13" name="Straight Connector 12">
            <a:extLst>
              <a:ext uri="{FF2B5EF4-FFF2-40B4-BE49-F238E27FC236}">
                <a16:creationId xmlns:a16="http://schemas.microsoft.com/office/drawing/2014/main" id="{75E1D02F-1A81-3444-B010-95C258573948}"/>
              </a:ext>
            </a:extLst>
          </p:cNvPr>
          <p:cNvCxnSpPr>
            <a:cxnSpLocks/>
          </p:cNvCxnSpPr>
          <p:nvPr userDrawn="1"/>
        </p:nvCxnSpPr>
        <p:spPr>
          <a:xfrm>
            <a:off x="11850880" y="0"/>
            <a:ext cx="0" cy="510226"/>
          </a:xfrm>
          <a:prstGeom prst="line">
            <a:avLst/>
          </a:prstGeom>
          <a:ln w="12700">
            <a:solidFill>
              <a:srgbClr val="408FDF"/>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8E99B74-A134-4E48-BB37-2E36EDB7B1DA}"/>
              </a:ext>
            </a:extLst>
          </p:cNvPr>
          <p:cNvSpPr txBox="1"/>
          <p:nvPr userDrawn="1"/>
        </p:nvSpPr>
        <p:spPr>
          <a:xfrm rot="16200000">
            <a:off x="9690156" y="2589502"/>
            <a:ext cx="4321445" cy="246221"/>
          </a:xfrm>
          <a:prstGeom prst="rect">
            <a:avLst/>
          </a:prstGeom>
          <a:noFill/>
        </p:spPr>
        <p:txBody>
          <a:bodyPr wrap="square" rtlCol="0">
            <a:spAutoFit/>
          </a:bodyPr>
          <a:lstStyle/>
          <a:p>
            <a:pPr algn="r"/>
            <a:r>
              <a:rPr lang="en-AU" sz="1000">
                <a:solidFill>
                  <a:srgbClr val="134373"/>
                </a:solidFill>
                <a:latin typeface="Roboto Slab Light" pitchFamily="2" charset="0"/>
                <a:ea typeface="Roboto Slab Light" pitchFamily="2" charset="0"/>
              </a:rPr>
              <a:t>Joint Intersectoral Analysis Framework</a:t>
            </a:r>
            <a:endParaRPr lang="en-US" sz="1200">
              <a:solidFill>
                <a:srgbClr val="134373"/>
              </a:solidFill>
              <a:latin typeface="Roboto Slab Light" pitchFamily="2" charset="0"/>
              <a:ea typeface="Roboto Slab Light" pitchFamily="2" charset="0"/>
            </a:endParaRPr>
          </a:p>
        </p:txBody>
      </p:sp>
      <p:sp>
        <p:nvSpPr>
          <p:cNvPr id="15" name="Rectangle 14">
            <a:extLst>
              <a:ext uri="{FF2B5EF4-FFF2-40B4-BE49-F238E27FC236}">
                <a16:creationId xmlns:a16="http://schemas.microsoft.com/office/drawing/2014/main" id="{FDC8714B-471C-4E4C-B40F-925038C4F3CF}"/>
              </a:ext>
            </a:extLst>
          </p:cNvPr>
          <p:cNvSpPr/>
          <p:nvPr userDrawn="1"/>
        </p:nvSpPr>
        <p:spPr>
          <a:xfrm>
            <a:off x="0" y="0"/>
            <a:ext cx="2353431" cy="2046197"/>
          </a:xfrm>
          <a:prstGeom prst="rect">
            <a:avLst/>
          </a:prstGeom>
          <a:solidFill>
            <a:srgbClr val="134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76DEE5AA-6A47-164C-A7EF-0E9034502F5F}"/>
              </a:ext>
            </a:extLst>
          </p:cNvPr>
          <p:cNvSpPr>
            <a:spLocks noGrp="1"/>
          </p:cNvSpPr>
          <p:nvPr>
            <p:ph type="title"/>
          </p:nvPr>
        </p:nvSpPr>
        <p:spPr>
          <a:xfrm>
            <a:off x="341119" y="365125"/>
            <a:ext cx="1652273" cy="1325563"/>
          </a:xfrm>
        </p:spPr>
        <p:txBody>
          <a:bodyPr anchor="ctr"/>
          <a:lstStyle>
            <a:lvl1pPr>
              <a:defRPr sz="2000" b="0" i="0">
                <a:solidFill>
                  <a:schemeClr val="bg1"/>
                </a:solidFill>
                <a:latin typeface="Roboto Slab" pitchFamily="2" charset="0"/>
                <a:ea typeface="Roboto Slab" pitchFamily="2" charset="0"/>
              </a:defRPr>
            </a:lvl1pPr>
          </a:lstStyle>
          <a:p>
            <a:r>
              <a:rPr lang="en-GB"/>
              <a:t>Click to edit Master title style</a:t>
            </a:r>
            <a:endParaRPr lang="en-US"/>
          </a:p>
        </p:txBody>
      </p:sp>
    </p:spTree>
    <p:extLst>
      <p:ext uri="{BB962C8B-B14F-4D97-AF65-F5344CB8AC3E}">
        <p14:creationId xmlns:p14="http://schemas.microsoft.com/office/powerpoint/2010/main" val="2939773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BF4C3CFB-4EC8-4F44-AD60-BE8A84703B6A}"/>
              </a:ext>
            </a:extLst>
          </p:cNvPr>
          <p:cNvSpPr>
            <a:spLocks noGrp="1"/>
          </p:cNvSpPr>
          <p:nvPr>
            <p:ph type="pic" idx="1"/>
          </p:nvPr>
        </p:nvSpPr>
        <p:spPr>
          <a:xfrm>
            <a:off x="609670" y="592748"/>
            <a:ext cx="6012429" cy="56856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Rectangle 4">
            <a:extLst>
              <a:ext uri="{FF2B5EF4-FFF2-40B4-BE49-F238E27FC236}">
                <a16:creationId xmlns:a16="http://schemas.microsoft.com/office/drawing/2014/main" id="{19422EBF-C48D-B048-806E-ADFCC896CF42}"/>
              </a:ext>
            </a:extLst>
          </p:cNvPr>
          <p:cNvSpPr/>
          <p:nvPr userDrawn="1"/>
        </p:nvSpPr>
        <p:spPr>
          <a:xfrm>
            <a:off x="11780874" y="6436797"/>
            <a:ext cx="411125" cy="337288"/>
          </a:xfrm>
          <a:prstGeom prst="rect">
            <a:avLst/>
          </a:prstGeom>
          <a:solidFill>
            <a:srgbClr val="40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BDE8BC3-0CC6-7441-8425-DBD834F83006}"/>
              </a:ext>
            </a:extLst>
          </p:cNvPr>
          <p:cNvSpPr/>
          <p:nvPr userDrawn="1"/>
        </p:nvSpPr>
        <p:spPr>
          <a:xfrm>
            <a:off x="11856432" y="6474636"/>
            <a:ext cx="260008" cy="261610"/>
          </a:xfrm>
          <a:prstGeom prst="rect">
            <a:avLst/>
          </a:prstGeom>
        </p:spPr>
        <p:txBody>
          <a:bodyPr wrap="none">
            <a:spAutoFit/>
          </a:bodyPr>
          <a:lstStyle/>
          <a:p>
            <a:pPr algn="r"/>
            <a:fld id="{2374247F-E2DB-B846-9226-D3AB6C20A961}" type="slidenum">
              <a:rPr lang="en-US" sz="1100" smtClean="0">
                <a:solidFill>
                  <a:schemeClr val="bg1"/>
                </a:solidFill>
                <a:latin typeface="Roboto Slab Light" pitchFamily="2" charset="0"/>
                <a:ea typeface="Roboto Slab Light" pitchFamily="2" charset="0"/>
              </a:rPr>
              <a:t>‹#›</a:t>
            </a:fld>
            <a:endParaRPr lang="en-US" sz="1100">
              <a:solidFill>
                <a:schemeClr val="bg1"/>
              </a:solidFill>
              <a:latin typeface="Roboto Slab Light" pitchFamily="2" charset="0"/>
              <a:ea typeface="Roboto Slab Light" pitchFamily="2" charset="0"/>
            </a:endParaRPr>
          </a:p>
        </p:txBody>
      </p:sp>
      <p:pic>
        <p:nvPicPr>
          <p:cNvPr id="7" name="Picture 6" descr="Text&#10;&#10;Description automatically generated with medium confidence">
            <a:extLst>
              <a:ext uri="{FF2B5EF4-FFF2-40B4-BE49-F238E27FC236}">
                <a16:creationId xmlns:a16="http://schemas.microsoft.com/office/drawing/2014/main" id="{56264348-5745-2841-8D86-7C2ED8AD96A0}"/>
              </a:ext>
            </a:extLst>
          </p:cNvPr>
          <p:cNvPicPr>
            <a:picLocks noChangeAspect="1"/>
          </p:cNvPicPr>
          <p:nvPr userDrawn="1"/>
        </p:nvPicPr>
        <p:blipFill>
          <a:blip r:embed="rId3"/>
          <a:stretch>
            <a:fillRect/>
          </a:stretch>
        </p:blipFill>
        <p:spPr>
          <a:xfrm>
            <a:off x="11202395" y="6522407"/>
            <a:ext cx="502920" cy="166067"/>
          </a:xfrm>
          <a:prstGeom prst="rect">
            <a:avLst/>
          </a:prstGeom>
        </p:spPr>
      </p:pic>
      <p:cxnSp>
        <p:nvCxnSpPr>
          <p:cNvPr id="8" name="Straight Connector 7">
            <a:extLst>
              <a:ext uri="{FF2B5EF4-FFF2-40B4-BE49-F238E27FC236}">
                <a16:creationId xmlns:a16="http://schemas.microsoft.com/office/drawing/2014/main" id="{5AB1F5E0-3819-C648-A0FB-DAD3C1B9351B}"/>
              </a:ext>
            </a:extLst>
          </p:cNvPr>
          <p:cNvCxnSpPr>
            <a:cxnSpLocks/>
          </p:cNvCxnSpPr>
          <p:nvPr userDrawn="1"/>
        </p:nvCxnSpPr>
        <p:spPr>
          <a:xfrm>
            <a:off x="11850880" y="0"/>
            <a:ext cx="0" cy="510226"/>
          </a:xfrm>
          <a:prstGeom prst="line">
            <a:avLst/>
          </a:prstGeom>
          <a:ln w="12700">
            <a:solidFill>
              <a:srgbClr val="408FDF"/>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F85C436-0423-7C45-927E-70129AFC06EC}"/>
              </a:ext>
            </a:extLst>
          </p:cNvPr>
          <p:cNvSpPr txBox="1"/>
          <p:nvPr userDrawn="1"/>
        </p:nvSpPr>
        <p:spPr>
          <a:xfrm rot="16200000">
            <a:off x="9690156" y="2589502"/>
            <a:ext cx="4321445" cy="246221"/>
          </a:xfrm>
          <a:prstGeom prst="rect">
            <a:avLst/>
          </a:prstGeom>
          <a:noFill/>
        </p:spPr>
        <p:txBody>
          <a:bodyPr wrap="square" rtlCol="0">
            <a:spAutoFit/>
          </a:bodyPr>
          <a:lstStyle/>
          <a:p>
            <a:pPr algn="r"/>
            <a:r>
              <a:rPr lang="en-AU" sz="1000">
                <a:solidFill>
                  <a:srgbClr val="134373"/>
                </a:solidFill>
                <a:latin typeface="Roboto Slab Light" pitchFamily="2" charset="0"/>
                <a:ea typeface="Roboto Slab Light" pitchFamily="2" charset="0"/>
              </a:rPr>
              <a:t>Joint Intersectoral Analysis Framework</a:t>
            </a:r>
            <a:endParaRPr lang="en-US" sz="1200">
              <a:solidFill>
                <a:srgbClr val="134373"/>
              </a:solidFill>
              <a:latin typeface="Roboto Slab Light" pitchFamily="2" charset="0"/>
              <a:ea typeface="Roboto Slab Light" pitchFamily="2" charset="0"/>
            </a:endParaRPr>
          </a:p>
        </p:txBody>
      </p:sp>
      <p:sp>
        <p:nvSpPr>
          <p:cNvPr id="12" name="Text Placeholder 19">
            <a:extLst>
              <a:ext uri="{FF2B5EF4-FFF2-40B4-BE49-F238E27FC236}">
                <a16:creationId xmlns:a16="http://schemas.microsoft.com/office/drawing/2014/main" id="{EF07DAD7-F8B4-0944-B8B7-1C8347ECA308}"/>
              </a:ext>
            </a:extLst>
          </p:cNvPr>
          <p:cNvSpPr>
            <a:spLocks noGrp="1"/>
          </p:cNvSpPr>
          <p:nvPr>
            <p:ph type="body" sz="quarter" idx="10"/>
          </p:nvPr>
        </p:nvSpPr>
        <p:spPr>
          <a:xfrm>
            <a:off x="7250089" y="592748"/>
            <a:ext cx="3849688" cy="5685692"/>
          </a:xfrm>
        </p:spPr>
        <p:txBody>
          <a:bodyPr anchor="ctr">
            <a:normAutofit/>
          </a:bodyPr>
          <a:lstStyle>
            <a:lvl1pPr>
              <a:lnSpc>
                <a:spcPct val="120000"/>
              </a:lnSpc>
              <a:defRPr sz="2400" b="0" i="0">
                <a:solidFill>
                  <a:srgbClr val="134373"/>
                </a:solidFill>
                <a:latin typeface="Roboto Slab" pitchFamily="2" charset="0"/>
                <a:ea typeface="Roboto Slab" pitchFamily="2" charset="0"/>
              </a:defRPr>
            </a:lvl1pPr>
            <a:lvl2pPr>
              <a:lnSpc>
                <a:spcPct val="120000"/>
              </a:lnSpc>
              <a:defRPr sz="2400" b="0" i="0">
                <a:solidFill>
                  <a:srgbClr val="134373"/>
                </a:solidFill>
                <a:latin typeface="Roboto Slab" pitchFamily="2" charset="0"/>
                <a:ea typeface="Roboto Slab" pitchFamily="2" charset="0"/>
              </a:defRPr>
            </a:lvl2pPr>
            <a:lvl3pPr>
              <a:lnSpc>
                <a:spcPct val="120000"/>
              </a:lnSpc>
              <a:defRPr sz="2400" b="0" i="0">
                <a:solidFill>
                  <a:srgbClr val="134373"/>
                </a:solidFill>
                <a:latin typeface="Roboto Slab" pitchFamily="2" charset="0"/>
                <a:ea typeface="Roboto Slab" pitchFamily="2" charset="0"/>
              </a:defRPr>
            </a:lvl3pPr>
            <a:lvl4pPr>
              <a:lnSpc>
                <a:spcPct val="120000"/>
              </a:lnSpc>
              <a:defRPr sz="2400" b="0" i="0">
                <a:solidFill>
                  <a:srgbClr val="134373"/>
                </a:solidFill>
                <a:latin typeface="Roboto Slab" pitchFamily="2" charset="0"/>
                <a:ea typeface="Roboto Slab" pitchFamily="2" charset="0"/>
              </a:defRPr>
            </a:lvl4pPr>
            <a:lvl5pPr>
              <a:lnSpc>
                <a:spcPct val="120000"/>
              </a:lnSpc>
              <a:defRPr sz="2400" b="0" i="0">
                <a:solidFill>
                  <a:srgbClr val="134373"/>
                </a:solidFill>
                <a:latin typeface="Roboto Slab" pitchFamily="2" charset="0"/>
                <a:ea typeface="Roboto Slab"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23726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04B6EF0-DB7B-3B44-BCE2-836B29AD63BF}"/>
              </a:ext>
            </a:extLst>
          </p:cNvPr>
          <p:cNvSpPr/>
          <p:nvPr userDrawn="1"/>
        </p:nvSpPr>
        <p:spPr>
          <a:xfrm>
            <a:off x="11780874" y="6436797"/>
            <a:ext cx="411125" cy="337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F836D9A-FCE4-2347-979F-A90581611E25}"/>
              </a:ext>
            </a:extLst>
          </p:cNvPr>
          <p:cNvSpPr/>
          <p:nvPr userDrawn="1"/>
        </p:nvSpPr>
        <p:spPr>
          <a:xfrm>
            <a:off x="11797122" y="6474636"/>
            <a:ext cx="319318" cy="261610"/>
          </a:xfrm>
          <a:prstGeom prst="rect">
            <a:avLst/>
          </a:prstGeom>
        </p:spPr>
        <p:txBody>
          <a:bodyPr wrap="none">
            <a:spAutoFit/>
          </a:bodyPr>
          <a:lstStyle/>
          <a:p>
            <a:pPr algn="r"/>
            <a:fld id="{2374247F-E2DB-B846-9226-D3AB6C20A961}" type="slidenum">
              <a:rPr lang="en-US" sz="1100" smtClean="0">
                <a:solidFill>
                  <a:srgbClr val="408FDF"/>
                </a:solidFill>
                <a:latin typeface="Roboto Slab Light" pitchFamily="2" charset="0"/>
                <a:ea typeface="Roboto Slab Light" pitchFamily="2" charset="0"/>
              </a:rPr>
              <a:t>‹#›</a:t>
            </a:fld>
            <a:endParaRPr lang="en-US" sz="1100">
              <a:solidFill>
                <a:srgbClr val="408FDF"/>
              </a:solidFill>
              <a:latin typeface="Roboto Slab Light" pitchFamily="2" charset="0"/>
              <a:ea typeface="Roboto Slab Light" pitchFamily="2" charset="0"/>
            </a:endParaRPr>
          </a:p>
        </p:txBody>
      </p:sp>
      <p:pic>
        <p:nvPicPr>
          <p:cNvPr id="11" name="Picture 10">
            <a:extLst>
              <a:ext uri="{FF2B5EF4-FFF2-40B4-BE49-F238E27FC236}">
                <a16:creationId xmlns:a16="http://schemas.microsoft.com/office/drawing/2014/main" id="{61EF09DA-EE72-0640-9A4E-4AC70AF34644}"/>
              </a:ext>
            </a:extLst>
          </p:cNvPr>
          <p:cNvPicPr>
            <a:picLocks noChangeAspect="1"/>
          </p:cNvPicPr>
          <p:nvPr userDrawn="1"/>
        </p:nvPicPr>
        <p:blipFill>
          <a:blip r:embed="rId3"/>
          <a:stretch>
            <a:fillRect/>
          </a:stretch>
        </p:blipFill>
        <p:spPr>
          <a:xfrm>
            <a:off x="11165470" y="6521697"/>
            <a:ext cx="526045" cy="166067"/>
          </a:xfrm>
          <a:prstGeom prst="rect">
            <a:avLst/>
          </a:prstGeom>
        </p:spPr>
      </p:pic>
      <p:sp>
        <p:nvSpPr>
          <p:cNvPr id="12" name="Rectangle 11">
            <a:extLst>
              <a:ext uri="{FF2B5EF4-FFF2-40B4-BE49-F238E27FC236}">
                <a16:creationId xmlns:a16="http://schemas.microsoft.com/office/drawing/2014/main" id="{C5D39DBC-C407-B741-B2F7-A6FC0CB22FCA}"/>
              </a:ext>
            </a:extLst>
          </p:cNvPr>
          <p:cNvSpPr/>
          <p:nvPr userDrawn="1"/>
        </p:nvSpPr>
        <p:spPr>
          <a:xfrm>
            <a:off x="6362499" y="-7676"/>
            <a:ext cx="5829502" cy="5874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cxnSp>
        <p:nvCxnSpPr>
          <p:cNvPr id="13" name="Straight Connector 12">
            <a:extLst>
              <a:ext uri="{FF2B5EF4-FFF2-40B4-BE49-F238E27FC236}">
                <a16:creationId xmlns:a16="http://schemas.microsoft.com/office/drawing/2014/main" id="{E4AC78C9-F4FA-6B47-8E87-255A3EDA9D7C}"/>
              </a:ext>
            </a:extLst>
          </p:cNvPr>
          <p:cNvCxnSpPr>
            <a:cxnSpLocks/>
          </p:cNvCxnSpPr>
          <p:nvPr userDrawn="1"/>
        </p:nvCxnSpPr>
        <p:spPr>
          <a:xfrm>
            <a:off x="311529" y="0"/>
            <a:ext cx="0" cy="5102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516F211-5A7E-8643-9F15-6AFEE8665ED5}"/>
              </a:ext>
            </a:extLst>
          </p:cNvPr>
          <p:cNvSpPr txBox="1"/>
          <p:nvPr userDrawn="1"/>
        </p:nvSpPr>
        <p:spPr>
          <a:xfrm rot="16200000">
            <a:off x="30523" y="709785"/>
            <a:ext cx="562008" cy="246221"/>
          </a:xfrm>
          <a:prstGeom prst="rect">
            <a:avLst/>
          </a:prstGeom>
          <a:noFill/>
        </p:spPr>
        <p:txBody>
          <a:bodyPr wrap="square" rtlCol="0">
            <a:spAutoFit/>
          </a:bodyPr>
          <a:lstStyle/>
          <a:p>
            <a:pPr algn="r"/>
            <a:r>
              <a:rPr lang="en-US" sz="1000">
                <a:solidFill>
                  <a:schemeClr val="bg1"/>
                </a:solidFill>
                <a:latin typeface="Roboto Slab" pitchFamily="2" charset="0"/>
                <a:ea typeface="Roboto Slab" pitchFamily="2" charset="0"/>
              </a:rPr>
              <a:t>JIAF</a:t>
            </a:r>
            <a:endParaRPr lang="en-US" sz="1200">
              <a:solidFill>
                <a:schemeClr val="bg1"/>
              </a:solidFill>
              <a:latin typeface="Roboto Slab" pitchFamily="2" charset="0"/>
              <a:ea typeface="Roboto Slab" pitchFamily="2" charset="0"/>
            </a:endParaRPr>
          </a:p>
        </p:txBody>
      </p:sp>
      <p:sp>
        <p:nvSpPr>
          <p:cNvPr id="15" name="Title 1">
            <a:extLst>
              <a:ext uri="{FF2B5EF4-FFF2-40B4-BE49-F238E27FC236}">
                <a16:creationId xmlns:a16="http://schemas.microsoft.com/office/drawing/2014/main" id="{623E688E-9233-DE46-B230-E2D410C66044}"/>
              </a:ext>
            </a:extLst>
          </p:cNvPr>
          <p:cNvSpPr>
            <a:spLocks noGrp="1"/>
          </p:cNvSpPr>
          <p:nvPr>
            <p:ph type="title"/>
          </p:nvPr>
        </p:nvSpPr>
        <p:spPr>
          <a:xfrm>
            <a:off x="1344168" y="1113900"/>
            <a:ext cx="3657599" cy="3163475"/>
          </a:xfrm>
        </p:spPr>
        <p:txBody>
          <a:bodyPr anchor="ctr">
            <a:normAutofit/>
          </a:bodyPr>
          <a:lstStyle>
            <a:lvl1pPr>
              <a:defRPr sz="4000" b="0" i="0">
                <a:solidFill>
                  <a:schemeClr val="bg1"/>
                </a:solidFill>
                <a:latin typeface="Roboto Slab" pitchFamily="2" charset="0"/>
                <a:ea typeface="Roboto Slab" pitchFamily="2" charset="0"/>
              </a:defRPr>
            </a:lvl1pPr>
          </a:lstStyle>
          <a:p>
            <a:r>
              <a:rPr lang="en-GB"/>
              <a:t>Click to edit Master title style</a:t>
            </a:r>
            <a:endParaRPr lang="en-US"/>
          </a:p>
        </p:txBody>
      </p:sp>
      <p:sp>
        <p:nvSpPr>
          <p:cNvPr id="17" name="Text Placeholder 19">
            <a:extLst>
              <a:ext uri="{FF2B5EF4-FFF2-40B4-BE49-F238E27FC236}">
                <a16:creationId xmlns:a16="http://schemas.microsoft.com/office/drawing/2014/main" id="{BC73EB5A-CA8B-4C4F-BD82-803D7559AC8D}"/>
              </a:ext>
            </a:extLst>
          </p:cNvPr>
          <p:cNvSpPr>
            <a:spLocks noGrp="1"/>
          </p:cNvSpPr>
          <p:nvPr>
            <p:ph type="body" sz="quarter" idx="10"/>
          </p:nvPr>
        </p:nvSpPr>
        <p:spPr>
          <a:xfrm>
            <a:off x="7099766" y="832895"/>
            <a:ext cx="4183930" cy="4452337"/>
          </a:xfrm>
        </p:spPr>
        <p:txBody>
          <a:bodyPr anchor="ctr">
            <a:normAutofit/>
          </a:bodyPr>
          <a:lstStyle>
            <a:lvl1pPr>
              <a:lnSpc>
                <a:spcPct val="120000"/>
              </a:lnSpc>
              <a:defRPr sz="1800" b="0" i="0">
                <a:solidFill>
                  <a:srgbClr val="134373"/>
                </a:solidFill>
                <a:latin typeface="Roboto" panose="02000000000000000000" pitchFamily="2" charset="0"/>
                <a:ea typeface="Roboto" panose="02000000000000000000" pitchFamily="2" charset="0"/>
              </a:defRPr>
            </a:lvl1pPr>
            <a:lvl2pPr>
              <a:lnSpc>
                <a:spcPct val="120000"/>
              </a:lnSpc>
              <a:defRPr sz="1800" b="0" i="0">
                <a:solidFill>
                  <a:srgbClr val="134373"/>
                </a:solidFill>
                <a:latin typeface="Roboto" panose="02000000000000000000" pitchFamily="2" charset="0"/>
                <a:ea typeface="Roboto" panose="02000000000000000000" pitchFamily="2" charset="0"/>
              </a:defRPr>
            </a:lvl2pPr>
            <a:lvl3pPr>
              <a:lnSpc>
                <a:spcPct val="120000"/>
              </a:lnSpc>
              <a:defRPr sz="1800" b="0" i="0">
                <a:solidFill>
                  <a:srgbClr val="134373"/>
                </a:solidFill>
                <a:latin typeface="Roboto" panose="02000000000000000000" pitchFamily="2" charset="0"/>
                <a:ea typeface="Roboto" panose="02000000000000000000" pitchFamily="2" charset="0"/>
              </a:defRPr>
            </a:lvl3pPr>
            <a:lvl4pPr>
              <a:lnSpc>
                <a:spcPct val="120000"/>
              </a:lnSpc>
              <a:defRPr sz="1800" b="0" i="0">
                <a:solidFill>
                  <a:srgbClr val="134373"/>
                </a:solidFill>
                <a:latin typeface="Roboto" panose="02000000000000000000" pitchFamily="2" charset="0"/>
                <a:ea typeface="Roboto" panose="02000000000000000000" pitchFamily="2" charset="0"/>
              </a:defRPr>
            </a:lvl4pPr>
            <a:lvl5pPr>
              <a:lnSpc>
                <a:spcPct val="120000"/>
              </a:lnSpc>
              <a:defRPr sz="1800" b="0" i="0">
                <a:solidFill>
                  <a:srgbClr val="134373"/>
                </a:solidFill>
                <a:latin typeface="Roboto" panose="02000000000000000000" pitchFamily="2" charset="0"/>
                <a:ea typeface="Roboto" panose="020000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27907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4ECBD9-2F34-0D44-92E9-2467578095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25C06B2-DAC4-F746-8EF8-54A33A2A2E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42512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72" r:id="rId6"/>
    <p:sldLayoutId id="2147483653" r:id="rId7"/>
    <p:sldLayoutId id="2147483655" r:id="rId8"/>
    <p:sldLayoutId id="2147483656" r:id="rId9"/>
    <p:sldLayoutId id="2147483657"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4ECBD9-2F34-0D44-92E9-2467578095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25C06B2-DAC4-F746-8EF8-54A33A2A2E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F8F11AB-786B-CA42-A5E4-661938C07A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95EB0A-0C64-1347-BF84-BEFC4421CB78}" type="datetimeFigureOut">
              <a:rPr lang="en-US" smtClean="0"/>
              <a:t>27/08/2021</a:t>
            </a:fld>
            <a:endParaRPr lang="en-US"/>
          </a:p>
        </p:txBody>
      </p:sp>
      <p:sp>
        <p:nvSpPr>
          <p:cNvPr id="5" name="Footer Placeholder 4">
            <a:extLst>
              <a:ext uri="{FF2B5EF4-FFF2-40B4-BE49-F238E27FC236}">
                <a16:creationId xmlns:a16="http://schemas.microsoft.com/office/drawing/2014/main" id="{E6197A6C-02F5-D84A-A714-DA87F10EB0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2B292A-5331-084C-B8AD-5B21E92D06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BC73C-7336-8B43-A84C-32DF919E7D08}" type="slidenum">
              <a:rPr lang="en-US" smtClean="0"/>
              <a:t>‹#›</a:t>
            </a:fld>
            <a:endParaRPr lang="en-US"/>
          </a:p>
        </p:txBody>
      </p:sp>
    </p:spTree>
    <p:extLst>
      <p:ext uri="{BB962C8B-B14F-4D97-AF65-F5344CB8AC3E}">
        <p14:creationId xmlns:p14="http://schemas.microsoft.com/office/powerpoint/2010/main" val="6967806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emf"/><Relationship Id="rId18" Type="http://schemas.openxmlformats.org/officeDocument/2006/relationships/image" Target="../media/image24.emf"/><Relationship Id="rId3" Type="http://schemas.openxmlformats.org/officeDocument/2006/relationships/slideLayout" Target="../slideLayouts/slideLayout1.xml"/><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emf"/><Relationship Id="rId2" Type="http://schemas.openxmlformats.org/officeDocument/2006/relationships/audio" Target="../media/media1.m4a"/><Relationship Id="rId16" Type="http://schemas.openxmlformats.org/officeDocument/2006/relationships/image" Target="../media/image22.emf"/><Relationship Id="rId20" Type="http://schemas.openxmlformats.org/officeDocument/2006/relationships/image" Target="../media/image26.png"/><Relationship Id="rId1" Type="http://schemas.microsoft.com/office/2007/relationships/media" Target="../media/media1.m4a"/><Relationship Id="rId6" Type="http://schemas.openxmlformats.org/officeDocument/2006/relationships/image" Target="../media/image12.png"/><Relationship Id="rId11" Type="http://schemas.openxmlformats.org/officeDocument/2006/relationships/image" Target="../media/image17.emf"/><Relationship Id="rId5" Type="http://schemas.openxmlformats.org/officeDocument/2006/relationships/image" Target="../media/image11.png"/><Relationship Id="rId15" Type="http://schemas.openxmlformats.org/officeDocument/2006/relationships/image" Target="../media/image21.emf"/><Relationship Id="rId10" Type="http://schemas.openxmlformats.org/officeDocument/2006/relationships/image" Target="../media/image16.emf"/><Relationship Id="rId19" Type="http://schemas.openxmlformats.org/officeDocument/2006/relationships/image" Target="../media/image25.png"/><Relationship Id="rId4" Type="http://schemas.openxmlformats.org/officeDocument/2006/relationships/notesSlide" Target="../notesSlides/notesSlide1.xml"/><Relationship Id="rId9" Type="http://schemas.openxmlformats.org/officeDocument/2006/relationships/image" Target="../media/image15.png"/><Relationship Id="rId14" Type="http://schemas.openxmlformats.org/officeDocument/2006/relationships/image" Target="../media/image20.e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6.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6.png"/><Relationship Id="rId5" Type="http://schemas.openxmlformats.org/officeDocument/2006/relationships/image" Target="../media/image36.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0.xml"/><Relationship Id="rId7" Type="http://schemas.openxmlformats.org/officeDocument/2006/relationships/image" Target="../media/image39.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6.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6.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6.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6.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6.png"/><Relationship Id="rId5" Type="http://schemas.openxmlformats.org/officeDocument/2006/relationships/image" Target="../media/image2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slideLayout" Target="../slideLayouts/slideLayout7.xml"/><Relationship Id="rId7" Type="http://schemas.openxmlformats.org/officeDocument/2006/relationships/image" Target="../media/image31.emf"/><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0.emf"/><Relationship Id="rId11" Type="http://schemas.openxmlformats.org/officeDocument/2006/relationships/image" Target="../media/image26.png"/><Relationship Id="rId5" Type="http://schemas.openxmlformats.org/officeDocument/2006/relationships/image" Target="../media/image29.emf"/><Relationship Id="rId10" Type="http://schemas.openxmlformats.org/officeDocument/2006/relationships/image" Target="../media/image34.svg"/><Relationship Id="rId4" Type="http://schemas.openxmlformats.org/officeDocument/2006/relationships/notesSlide" Target="../notesSlides/notesSlide6.xml"/><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6.png"/><Relationship Id="rId5" Type="http://schemas.openxmlformats.org/officeDocument/2006/relationships/image" Target="../media/image35.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6.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D356CD-84EC-43DB-AFDD-94275536146E}"/>
              </a:ext>
            </a:extLst>
          </p:cNvPr>
          <p:cNvSpPr/>
          <p:nvPr/>
        </p:nvSpPr>
        <p:spPr>
          <a:xfrm>
            <a:off x="0" y="5836595"/>
            <a:ext cx="12192000" cy="436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F1603B09-4F9A-2C4E-9591-41F5D45FEA83}"/>
              </a:ext>
            </a:extLst>
          </p:cNvPr>
          <p:cNvSpPr>
            <a:spLocks noGrp="1"/>
          </p:cNvSpPr>
          <p:nvPr>
            <p:ph type="title"/>
          </p:nvPr>
        </p:nvSpPr>
        <p:spPr/>
        <p:txBody>
          <a:bodyPr>
            <a:normAutofit fontScale="90000"/>
          </a:bodyPr>
          <a:lstStyle/>
          <a:p>
            <a:r>
              <a:rPr lang="en-AU" dirty="0">
                <a:solidFill>
                  <a:srgbClr val="134373"/>
                </a:solidFill>
              </a:rPr>
              <a:t>Cadre </a:t>
            </a:r>
            <a:br>
              <a:rPr lang="en-AU" dirty="0">
                <a:solidFill>
                  <a:srgbClr val="134373"/>
                </a:solidFill>
              </a:rPr>
            </a:br>
            <a:r>
              <a:rPr lang="en-AU" dirty="0" err="1">
                <a:solidFill>
                  <a:srgbClr val="134373"/>
                </a:solidFill>
              </a:rPr>
              <a:t>d’Analyse</a:t>
            </a:r>
            <a:r>
              <a:rPr lang="en-AU" dirty="0">
                <a:solidFill>
                  <a:srgbClr val="134373"/>
                </a:solidFill>
              </a:rPr>
              <a:t> </a:t>
            </a:r>
            <a:r>
              <a:rPr lang="en-AU" dirty="0" err="1">
                <a:solidFill>
                  <a:srgbClr val="134373"/>
                </a:solidFill>
              </a:rPr>
              <a:t>Intersectorielle</a:t>
            </a:r>
            <a:r>
              <a:rPr lang="en-AU" dirty="0">
                <a:solidFill>
                  <a:srgbClr val="134373"/>
                </a:solidFill>
              </a:rPr>
              <a:t> </a:t>
            </a:r>
            <a:r>
              <a:rPr lang="en-AU" dirty="0" err="1"/>
              <a:t>Conjointe</a:t>
            </a:r>
            <a:br>
              <a:rPr lang="en-AU" sz="1100" dirty="0"/>
            </a:br>
            <a:r>
              <a:rPr lang="en-AU" sz="1800" dirty="0"/>
              <a:t>(</a:t>
            </a:r>
            <a:r>
              <a:rPr lang="en-AU" sz="1800" dirty="0">
                <a:solidFill>
                  <a:srgbClr val="134373"/>
                </a:solidFill>
              </a:rPr>
              <a:t>Joint Intersectoral Analysis Framework)</a:t>
            </a:r>
            <a:endParaRPr lang="en-US" dirty="0">
              <a:solidFill>
                <a:srgbClr val="134373"/>
              </a:solidFill>
            </a:endParaRPr>
          </a:p>
        </p:txBody>
      </p:sp>
      <p:sp>
        <p:nvSpPr>
          <p:cNvPr id="8" name="Text Placeholder 7">
            <a:extLst>
              <a:ext uri="{FF2B5EF4-FFF2-40B4-BE49-F238E27FC236}">
                <a16:creationId xmlns:a16="http://schemas.microsoft.com/office/drawing/2014/main" id="{2231ABB7-324A-6B41-A1DD-DF69E1A4F985}"/>
              </a:ext>
            </a:extLst>
          </p:cNvPr>
          <p:cNvSpPr>
            <a:spLocks noGrp="1"/>
          </p:cNvSpPr>
          <p:nvPr>
            <p:ph type="body" idx="1"/>
          </p:nvPr>
        </p:nvSpPr>
        <p:spPr>
          <a:xfrm>
            <a:off x="667512" y="4378469"/>
            <a:ext cx="4361688" cy="661588"/>
          </a:xfrm>
        </p:spPr>
        <p:txBody>
          <a:bodyPr>
            <a:normAutofit fontScale="92500"/>
          </a:bodyPr>
          <a:lstStyle/>
          <a:p>
            <a:r>
              <a:rPr lang="en-AU" sz="1600" dirty="0">
                <a:solidFill>
                  <a:srgbClr val="134373"/>
                </a:solidFill>
              </a:rPr>
              <a:t>UNE ANALYSE CENTREE SUR LES PERSONNES POUR UNE ACTION HUMANITAIRE EFFICACE</a:t>
            </a:r>
          </a:p>
        </p:txBody>
      </p:sp>
      <p:pic>
        <p:nvPicPr>
          <p:cNvPr id="9" name="Picture 8" descr="Icon&#10;&#10;Description automatically generated">
            <a:extLst>
              <a:ext uri="{FF2B5EF4-FFF2-40B4-BE49-F238E27FC236}">
                <a16:creationId xmlns:a16="http://schemas.microsoft.com/office/drawing/2014/main" id="{EC1BF3AD-0230-6F43-9D1A-A8F7D842ACC0}"/>
              </a:ext>
            </a:extLst>
          </p:cNvPr>
          <p:cNvPicPr>
            <a:picLocks noChangeAspect="1"/>
          </p:cNvPicPr>
          <p:nvPr/>
        </p:nvPicPr>
        <p:blipFill>
          <a:blip r:embed="rId5"/>
          <a:stretch>
            <a:fillRect/>
          </a:stretch>
        </p:blipFill>
        <p:spPr>
          <a:xfrm>
            <a:off x="3667790" y="6003752"/>
            <a:ext cx="1053127" cy="314305"/>
          </a:xfrm>
          <a:prstGeom prst="rect">
            <a:avLst/>
          </a:prstGeom>
        </p:spPr>
      </p:pic>
      <p:pic>
        <p:nvPicPr>
          <p:cNvPr id="10" name="Picture 9" descr="Logo&#10;&#10;Description automatically generated">
            <a:extLst>
              <a:ext uri="{FF2B5EF4-FFF2-40B4-BE49-F238E27FC236}">
                <a16:creationId xmlns:a16="http://schemas.microsoft.com/office/drawing/2014/main" id="{7A055E00-BE98-6342-8C3E-21D133E63A08}"/>
              </a:ext>
            </a:extLst>
          </p:cNvPr>
          <p:cNvPicPr>
            <a:picLocks noChangeAspect="1"/>
          </p:cNvPicPr>
          <p:nvPr/>
        </p:nvPicPr>
        <p:blipFill>
          <a:blip r:embed="rId6"/>
          <a:stretch>
            <a:fillRect/>
          </a:stretch>
        </p:blipFill>
        <p:spPr>
          <a:xfrm>
            <a:off x="6493742" y="6057293"/>
            <a:ext cx="889062" cy="184034"/>
          </a:xfrm>
          <a:prstGeom prst="rect">
            <a:avLst/>
          </a:prstGeom>
        </p:spPr>
      </p:pic>
      <p:pic>
        <p:nvPicPr>
          <p:cNvPr id="11" name="Picture 10" descr="Logo&#10;&#10;Description automatically generated">
            <a:extLst>
              <a:ext uri="{FF2B5EF4-FFF2-40B4-BE49-F238E27FC236}">
                <a16:creationId xmlns:a16="http://schemas.microsoft.com/office/drawing/2014/main" id="{5FABA9A8-9506-844F-97FE-741BAB70B02A}"/>
              </a:ext>
            </a:extLst>
          </p:cNvPr>
          <p:cNvPicPr>
            <a:picLocks noChangeAspect="1"/>
          </p:cNvPicPr>
          <p:nvPr/>
        </p:nvPicPr>
        <p:blipFill>
          <a:blip r:embed="rId7"/>
          <a:stretch>
            <a:fillRect/>
          </a:stretch>
        </p:blipFill>
        <p:spPr>
          <a:xfrm>
            <a:off x="2144552" y="5989220"/>
            <a:ext cx="340002" cy="343368"/>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6A682924-448E-0345-B34F-0FD687BBF07C}"/>
              </a:ext>
            </a:extLst>
          </p:cNvPr>
          <p:cNvPicPr>
            <a:picLocks noChangeAspect="1"/>
          </p:cNvPicPr>
          <p:nvPr/>
        </p:nvPicPr>
        <p:blipFill>
          <a:blip r:embed="rId8"/>
          <a:stretch>
            <a:fillRect/>
          </a:stretch>
        </p:blipFill>
        <p:spPr>
          <a:xfrm>
            <a:off x="7710778" y="5985723"/>
            <a:ext cx="811362" cy="350361"/>
          </a:xfrm>
          <a:prstGeom prst="rect">
            <a:avLst/>
          </a:prstGeom>
        </p:spPr>
      </p:pic>
      <p:pic>
        <p:nvPicPr>
          <p:cNvPr id="13" name="Picture 12" descr="Logo&#10;&#10;Description automatically generated">
            <a:extLst>
              <a:ext uri="{FF2B5EF4-FFF2-40B4-BE49-F238E27FC236}">
                <a16:creationId xmlns:a16="http://schemas.microsoft.com/office/drawing/2014/main" id="{07F7577A-E25B-914E-96AA-A2E74579D1D0}"/>
              </a:ext>
            </a:extLst>
          </p:cNvPr>
          <p:cNvPicPr>
            <a:picLocks noChangeAspect="1"/>
          </p:cNvPicPr>
          <p:nvPr/>
        </p:nvPicPr>
        <p:blipFill>
          <a:blip r:embed="rId9"/>
          <a:stretch>
            <a:fillRect/>
          </a:stretch>
        </p:blipFill>
        <p:spPr>
          <a:xfrm>
            <a:off x="4946367" y="6000569"/>
            <a:ext cx="625639" cy="283541"/>
          </a:xfrm>
          <a:prstGeom prst="rect">
            <a:avLst/>
          </a:prstGeom>
        </p:spPr>
      </p:pic>
      <p:pic>
        <p:nvPicPr>
          <p:cNvPr id="14" name="Picture 13">
            <a:extLst>
              <a:ext uri="{FF2B5EF4-FFF2-40B4-BE49-F238E27FC236}">
                <a16:creationId xmlns:a16="http://schemas.microsoft.com/office/drawing/2014/main" id="{C2C4AF07-A084-0F47-BB4B-34D8C2588A38}"/>
              </a:ext>
            </a:extLst>
          </p:cNvPr>
          <p:cNvPicPr>
            <a:picLocks noChangeAspect="1"/>
          </p:cNvPicPr>
          <p:nvPr/>
        </p:nvPicPr>
        <p:blipFill>
          <a:blip r:embed="rId10"/>
          <a:stretch>
            <a:fillRect/>
          </a:stretch>
        </p:blipFill>
        <p:spPr>
          <a:xfrm>
            <a:off x="2777164" y="6036057"/>
            <a:ext cx="663251" cy="249695"/>
          </a:xfrm>
          <a:prstGeom prst="rect">
            <a:avLst/>
          </a:prstGeom>
        </p:spPr>
      </p:pic>
      <p:pic>
        <p:nvPicPr>
          <p:cNvPr id="15" name="Picture 14">
            <a:extLst>
              <a:ext uri="{FF2B5EF4-FFF2-40B4-BE49-F238E27FC236}">
                <a16:creationId xmlns:a16="http://schemas.microsoft.com/office/drawing/2014/main" id="{B9A37E08-C860-9149-B595-8CD29C1BFB30}"/>
              </a:ext>
            </a:extLst>
          </p:cNvPr>
          <p:cNvPicPr>
            <a:picLocks noChangeAspect="1"/>
          </p:cNvPicPr>
          <p:nvPr/>
        </p:nvPicPr>
        <p:blipFill>
          <a:blip r:embed="rId11"/>
          <a:stretch>
            <a:fillRect/>
          </a:stretch>
        </p:blipFill>
        <p:spPr>
          <a:xfrm>
            <a:off x="8850114" y="6005035"/>
            <a:ext cx="897504" cy="280717"/>
          </a:xfrm>
          <a:prstGeom prst="rect">
            <a:avLst/>
          </a:prstGeom>
        </p:spPr>
      </p:pic>
      <p:pic>
        <p:nvPicPr>
          <p:cNvPr id="16" name="Picture 15" descr="Logo&#10;&#10;Description automatically generated">
            <a:extLst>
              <a:ext uri="{FF2B5EF4-FFF2-40B4-BE49-F238E27FC236}">
                <a16:creationId xmlns:a16="http://schemas.microsoft.com/office/drawing/2014/main" id="{FC77CA93-A634-5A40-A9F6-A07E932DB85F}"/>
              </a:ext>
            </a:extLst>
          </p:cNvPr>
          <p:cNvPicPr>
            <a:picLocks noChangeAspect="1"/>
          </p:cNvPicPr>
          <p:nvPr/>
        </p:nvPicPr>
        <p:blipFill>
          <a:blip r:embed="rId12"/>
          <a:stretch>
            <a:fillRect/>
          </a:stretch>
        </p:blipFill>
        <p:spPr>
          <a:xfrm>
            <a:off x="5806677" y="5936242"/>
            <a:ext cx="496566" cy="529052"/>
          </a:xfrm>
          <a:prstGeom prst="rect">
            <a:avLst/>
          </a:prstGeom>
        </p:spPr>
      </p:pic>
      <p:pic>
        <p:nvPicPr>
          <p:cNvPr id="32" name="Picture 31" descr="Icon&#10;&#10;Description automatically generated">
            <a:extLst>
              <a:ext uri="{FF2B5EF4-FFF2-40B4-BE49-F238E27FC236}">
                <a16:creationId xmlns:a16="http://schemas.microsoft.com/office/drawing/2014/main" id="{B57088DC-D021-4147-A7FE-0406AE989046}"/>
              </a:ext>
            </a:extLst>
          </p:cNvPr>
          <p:cNvPicPr>
            <a:picLocks noChangeAspect="1"/>
          </p:cNvPicPr>
          <p:nvPr/>
        </p:nvPicPr>
        <p:blipFill rotWithShape="1">
          <a:blip r:embed="rId5"/>
          <a:srcRect l="7896" r="7872"/>
          <a:stretch/>
        </p:blipFill>
        <p:spPr>
          <a:xfrm>
            <a:off x="6129643" y="1504474"/>
            <a:ext cx="1727199" cy="611969"/>
          </a:xfrm>
          <a:prstGeom prst="rect">
            <a:avLst/>
          </a:prstGeom>
        </p:spPr>
      </p:pic>
      <p:pic>
        <p:nvPicPr>
          <p:cNvPr id="40" name="Picture 39">
            <a:extLst>
              <a:ext uri="{FF2B5EF4-FFF2-40B4-BE49-F238E27FC236}">
                <a16:creationId xmlns:a16="http://schemas.microsoft.com/office/drawing/2014/main" id="{B4E48A85-CA4F-488C-90E5-9C57E45E62F1}"/>
              </a:ext>
            </a:extLst>
          </p:cNvPr>
          <p:cNvPicPr>
            <a:picLocks noChangeAspect="1"/>
          </p:cNvPicPr>
          <p:nvPr/>
        </p:nvPicPr>
        <p:blipFill>
          <a:blip r:embed="rId13"/>
          <a:stretch>
            <a:fillRect/>
          </a:stretch>
        </p:blipFill>
        <p:spPr>
          <a:xfrm>
            <a:off x="10044886" y="6350835"/>
            <a:ext cx="577193" cy="435738"/>
          </a:xfrm>
          <a:prstGeom prst="rect">
            <a:avLst/>
          </a:prstGeom>
        </p:spPr>
      </p:pic>
      <p:pic>
        <p:nvPicPr>
          <p:cNvPr id="41" name="Picture 40">
            <a:extLst>
              <a:ext uri="{FF2B5EF4-FFF2-40B4-BE49-F238E27FC236}">
                <a16:creationId xmlns:a16="http://schemas.microsoft.com/office/drawing/2014/main" id="{69CD5D3B-285D-45EE-9193-B817DEF681C6}"/>
              </a:ext>
            </a:extLst>
          </p:cNvPr>
          <p:cNvPicPr>
            <a:picLocks noChangeAspect="1"/>
          </p:cNvPicPr>
          <p:nvPr/>
        </p:nvPicPr>
        <p:blipFill>
          <a:blip r:embed="rId14"/>
          <a:stretch>
            <a:fillRect/>
          </a:stretch>
        </p:blipFill>
        <p:spPr>
          <a:xfrm>
            <a:off x="8654235" y="6454975"/>
            <a:ext cx="1120840" cy="334394"/>
          </a:xfrm>
          <a:prstGeom prst="rect">
            <a:avLst/>
          </a:prstGeom>
        </p:spPr>
      </p:pic>
      <p:pic>
        <p:nvPicPr>
          <p:cNvPr id="42" name="Picture 41">
            <a:extLst>
              <a:ext uri="{FF2B5EF4-FFF2-40B4-BE49-F238E27FC236}">
                <a16:creationId xmlns:a16="http://schemas.microsoft.com/office/drawing/2014/main" id="{43333693-6CE7-466A-90BD-3A3A4679B2D0}"/>
              </a:ext>
            </a:extLst>
          </p:cNvPr>
          <p:cNvPicPr>
            <a:picLocks noChangeAspect="1"/>
          </p:cNvPicPr>
          <p:nvPr/>
        </p:nvPicPr>
        <p:blipFill>
          <a:blip r:embed="rId15"/>
          <a:stretch>
            <a:fillRect/>
          </a:stretch>
        </p:blipFill>
        <p:spPr>
          <a:xfrm>
            <a:off x="2119370" y="6345727"/>
            <a:ext cx="1683707" cy="441131"/>
          </a:xfrm>
          <a:prstGeom prst="rect">
            <a:avLst/>
          </a:prstGeom>
        </p:spPr>
      </p:pic>
      <p:pic>
        <p:nvPicPr>
          <p:cNvPr id="43" name="Picture 42">
            <a:extLst>
              <a:ext uri="{FF2B5EF4-FFF2-40B4-BE49-F238E27FC236}">
                <a16:creationId xmlns:a16="http://schemas.microsoft.com/office/drawing/2014/main" id="{6B5FD3A8-9BCE-4F93-B969-3FBFA0F5EA74}"/>
              </a:ext>
            </a:extLst>
          </p:cNvPr>
          <p:cNvPicPr>
            <a:picLocks noChangeAspect="1"/>
          </p:cNvPicPr>
          <p:nvPr/>
        </p:nvPicPr>
        <p:blipFill>
          <a:blip r:embed="rId16"/>
          <a:stretch>
            <a:fillRect/>
          </a:stretch>
        </p:blipFill>
        <p:spPr>
          <a:xfrm>
            <a:off x="7518510" y="6496985"/>
            <a:ext cx="811362" cy="294291"/>
          </a:xfrm>
          <a:prstGeom prst="rect">
            <a:avLst/>
          </a:prstGeom>
        </p:spPr>
      </p:pic>
      <p:pic>
        <p:nvPicPr>
          <p:cNvPr id="44" name="Picture 43">
            <a:extLst>
              <a:ext uri="{FF2B5EF4-FFF2-40B4-BE49-F238E27FC236}">
                <a16:creationId xmlns:a16="http://schemas.microsoft.com/office/drawing/2014/main" id="{8EB28C42-B2CA-4500-BBAC-81EBB70244DE}"/>
              </a:ext>
            </a:extLst>
          </p:cNvPr>
          <p:cNvPicPr>
            <a:picLocks noChangeAspect="1"/>
          </p:cNvPicPr>
          <p:nvPr/>
        </p:nvPicPr>
        <p:blipFill>
          <a:blip r:embed="rId17"/>
          <a:stretch>
            <a:fillRect/>
          </a:stretch>
        </p:blipFill>
        <p:spPr>
          <a:xfrm>
            <a:off x="3982680" y="6514502"/>
            <a:ext cx="1258662" cy="276774"/>
          </a:xfrm>
          <a:prstGeom prst="rect">
            <a:avLst/>
          </a:prstGeom>
        </p:spPr>
      </p:pic>
      <p:pic>
        <p:nvPicPr>
          <p:cNvPr id="45" name="Picture 44">
            <a:extLst>
              <a:ext uri="{FF2B5EF4-FFF2-40B4-BE49-F238E27FC236}">
                <a16:creationId xmlns:a16="http://schemas.microsoft.com/office/drawing/2014/main" id="{E4E9AAE5-EDC6-498C-8FBB-2BAF2434AF6F}"/>
              </a:ext>
            </a:extLst>
          </p:cNvPr>
          <p:cNvPicPr>
            <a:picLocks noChangeAspect="1"/>
          </p:cNvPicPr>
          <p:nvPr/>
        </p:nvPicPr>
        <p:blipFill>
          <a:blip r:embed="rId18"/>
          <a:stretch>
            <a:fillRect/>
          </a:stretch>
        </p:blipFill>
        <p:spPr>
          <a:xfrm>
            <a:off x="5435711" y="6413885"/>
            <a:ext cx="1723205" cy="351416"/>
          </a:xfrm>
          <a:prstGeom prst="rect">
            <a:avLst/>
          </a:prstGeom>
        </p:spPr>
      </p:pic>
      <p:pic>
        <p:nvPicPr>
          <p:cNvPr id="46" name="Picture 45" descr="Shape&#10;&#10;Description automatically generated with medium confidence">
            <a:extLst>
              <a:ext uri="{FF2B5EF4-FFF2-40B4-BE49-F238E27FC236}">
                <a16:creationId xmlns:a16="http://schemas.microsoft.com/office/drawing/2014/main" id="{6687541D-DACA-4674-9FAA-C0ACFFC80A4B}"/>
              </a:ext>
            </a:extLst>
          </p:cNvPr>
          <p:cNvPicPr>
            <a:picLocks noChangeAspect="1"/>
          </p:cNvPicPr>
          <p:nvPr/>
        </p:nvPicPr>
        <p:blipFill>
          <a:blip r:embed="rId19"/>
          <a:stretch>
            <a:fillRect/>
          </a:stretch>
        </p:blipFill>
        <p:spPr>
          <a:xfrm>
            <a:off x="689448" y="6121908"/>
            <a:ext cx="946076" cy="649913"/>
          </a:xfrm>
          <a:prstGeom prst="rect">
            <a:avLst/>
          </a:prstGeom>
        </p:spPr>
      </p:pic>
      <p:pic>
        <p:nvPicPr>
          <p:cNvPr id="18" name="Audio 17">
            <a:hlinkClick r:id="" action="ppaction://media"/>
            <a:extLst>
              <a:ext uri="{FF2B5EF4-FFF2-40B4-BE49-F238E27FC236}">
                <a16:creationId xmlns:a16="http://schemas.microsoft.com/office/drawing/2014/main" id="{92230840-C533-4379-9434-E43D0AFDFC9C}"/>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61044782"/>
      </p:ext>
    </p:extLst>
  </p:cSld>
  <p:clrMapOvr>
    <a:masterClrMapping/>
  </p:clrMapOvr>
  <mc:AlternateContent xmlns:mc="http://schemas.openxmlformats.org/markup-compatibility/2006">
    <mc:Choice xmlns:p14="http://schemas.microsoft.com/office/powerpoint/2010/main" Requires="p14">
      <p:transition spd="slow" p14:dur="2000" advTm="13365"/>
    </mc:Choice>
    <mc:Fallback>
      <p:transition spd="slow" advTm="13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2DE17-91C5-854D-BDD0-9861C999AD02}"/>
              </a:ext>
            </a:extLst>
          </p:cNvPr>
          <p:cNvSpPr>
            <a:spLocks noGrp="1"/>
          </p:cNvSpPr>
          <p:nvPr>
            <p:ph type="title"/>
          </p:nvPr>
        </p:nvSpPr>
        <p:spPr/>
        <p:txBody>
          <a:bodyPr>
            <a:normAutofit/>
          </a:bodyPr>
          <a:lstStyle/>
          <a:p>
            <a:r>
              <a:rPr lang="fr-FR" sz="2400" dirty="0"/>
              <a:t>Processus</a:t>
            </a:r>
          </a:p>
        </p:txBody>
      </p:sp>
      <p:grpSp>
        <p:nvGrpSpPr>
          <p:cNvPr id="3" name="Group 2">
            <a:extLst>
              <a:ext uri="{FF2B5EF4-FFF2-40B4-BE49-F238E27FC236}">
                <a16:creationId xmlns:a16="http://schemas.microsoft.com/office/drawing/2014/main" id="{D4E1417D-ADC3-8243-9D40-45116A66B5DA}"/>
              </a:ext>
            </a:extLst>
          </p:cNvPr>
          <p:cNvGrpSpPr/>
          <p:nvPr/>
        </p:nvGrpSpPr>
        <p:grpSpPr>
          <a:xfrm rot="16200000">
            <a:off x="3427856" y="1501802"/>
            <a:ext cx="5537605" cy="5537605"/>
            <a:chOff x="3867150" y="1300479"/>
            <a:chExt cx="4382771" cy="4382771"/>
          </a:xfrm>
        </p:grpSpPr>
        <p:sp>
          <p:nvSpPr>
            <p:cNvPr id="4" name="Oval 3">
              <a:extLst>
                <a:ext uri="{FF2B5EF4-FFF2-40B4-BE49-F238E27FC236}">
                  <a16:creationId xmlns:a16="http://schemas.microsoft.com/office/drawing/2014/main" id="{26D45053-8C8F-6A46-A14C-E45DD86374E9}"/>
                </a:ext>
              </a:extLst>
            </p:cNvPr>
            <p:cNvSpPr/>
            <p:nvPr/>
          </p:nvSpPr>
          <p:spPr>
            <a:xfrm>
              <a:off x="3978910" y="1412240"/>
              <a:ext cx="4159250" cy="415925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Pie 4">
              <a:extLst>
                <a:ext uri="{FF2B5EF4-FFF2-40B4-BE49-F238E27FC236}">
                  <a16:creationId xmlns:a16="http://schemas.microsoft.com/office/drawing/2014/main" id="{EC090DA7-7E5B-B349-A586-4903BDDB87EB}"/>
                </a:ext>
              </a:extLst>
            </p:cNvPr>
            <p:cNvSpPr/>
            <p:nvPr/>
          </p:nvSpPr>
          <p:spPr>
            <a:xfrm>
              <a:off x="3867150" y="1300480"/>
              <a:ext cx="4382770" cy="4382770"/>
            </a:xfrm>
            <a:prstGeom prst="pie">
              <a:avLst>
                <a:gd name="adj1" fmla="val 4565189"/>
                <a:gd name="adj2" fmla="val 8537352"/>
              </a:avLst>
            </a:prstGeom>
            <a:solidFill>
              <a:srgbClr val="408FDF"/>
            </a:solidFill>
            <a:ln>
              <a:noFill/>
            </a:ln>
            <a:effectLst>
              <a:outerShdw blurRad="152400" dist="38100" dir="9900000" algn="ctr" rotWithShape="0">
                <a:prstClr val="black">
                  <a:alpha val="3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e 5">
              <a:extLst>
                <a:ext uri="{FF2B5EF4-FFF2-40B4-BE49-F238E27FC236}">
                  <a16:creationId xmlns:a16="http://schemas.microsoft.com/office/drawing/2014/main" id="{9D1253D8-338B-B048-9418-8D12065CE178}"/>
                </a:ext>
              </a:extLst>
            </p:cNvPr>
            <p:cNvSpPr/>
            <p:nvPr/>
          </p:nvSpPr>
          <p:spPr>
            <a:xfrm>
              <a:off x="3867150" y="1300480"/>
              <a:ext cx="4382770" cy="4382770"/>
            </a:xfrm>
            <a:prstGeom prst="pie">
              <a:avLst>
                <a:gd name="adj1" fmla="val 1537993"/>
                <a:gd name="adj2" fmla="val 4616453"/>
              </a:avLst>
            </a:prstGeom>
            <a:solidFill>
              <a:srgbClr val="ECA154"/>
            </a:solidFill>
            <a:ln>
              <a:noFill/>
            </a:ln>
            <a:effectLst>
              <a:outerShdw blurRad="152400" dist="38100" dir="8220000" algn="ctr" rotWithShape="0">
                <a:prstClr val="black">
                  <a:alpha val="3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Pie 6">
              <a:extLst>
                <a:ext uri="{FF2B5EF4-FFF2-40B4-BE49-F238E27FC236}">
                  <a16:creationId xmlns:a16="http://schemas.microsoft.com/office/drawing/2014/main" id="{151E0480-73D2-FC4A-B0E4-D07F681E2BB3}"/>
                </a:ext>
              </a:extLst>
            </p:cNvPr>
            <p:cNvSpPr/>
            <p:nvPr/>
          </p:nvSpPr>
          <p:spPr>
            <a:xfrm>
              <a:off x="3867151" y="1300480"/>
              <a:ext cx="4382770" cy="4382770"/>
            </a:xfrm>
            <a:prstGeom prst="pie">
              <a:avLst>
                <a:gd name="adj1" fmla="val 20016532"/>
                <a:gd name="adj2" fmla="val 1553444"/>
              </a:avLst>
            </a:prstGeom>
            <a:solidFill>
              <a:srgbClr val="A4D65E"/>
            </a:solidFill>
            <a:ln>
              <a:noFill/>
            </a:ln>
            <a:effectLst>
              <a:outerShdw blurRad="152400" dist="38100" dir="6540000" algn="ctr" rotWithShape="0">
                <a:prstClr val="black">
                  <a:alpha val="3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Pie 7">
              <a:extLst>
                <a:ext uri="{FF2B5EF4-FFF2-40B4-BE49-F238E27FC236}">
                  <a16:creationId xmlns:a16="http://schemas.microsoft.com/office/drawing/2014/main" id="{43D9D72B-2CA4-3241-A431-1EBDCD3EBD1E}"/>
                </a:ext>
              </a:extLst>
            </p:cNvPr>
            <p:cNvSpPr/>
            <p:nvPr/>
          </p:nvSpPr>
          <p:spPr>
            <a:xfrm>
              <a:off x="3867150" y="1300480"/>
              <a:ext cx="4382770" cy="4382770"/>
            </a:xfrm>
            <a:prstGeom prst="pie">
              <a:avLst>
                <a:gd name="adj1" fmla="val 16946809"/>
                <a:gd name="adj2" fmla="val 20043031"/>
              </a:avLst>
            </a:prstGeom>
            <a:solidFill>
              <a:srgbClr val="9063CD"/>
            </a:solidFill>
            <a:ln>
              <a:noFill/>
            </a:ln>
            <a:effectLst>
              <a:outerShdw blurRad="152400" dist="38100" dir="2160000" algn="ctr" rotWithShape="0">
                <a:prstClr val="black">
                  <a:alpha val="3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Pie 8">
              <a:extLst>
                <a:ext uri="{FF2B5EF4-FFF2-40B4-BE49-F238E27FC236}">
                  <a16:creationId xmlns:a16="http://schemas.microsoft.com/office/drawing/2014/main" id="{3A326165-1CD0-7249-8700-9E43997D1ECD}"/>
                </a:ext>
              </a:extLst>
            </p:cNvPr>
            <p:cNvSpPr/>
            <p:nvPr/>
          </p:nvSpPr>
          <p:spPr>
            <a:xfrm>
              <a:off x="3867151" y="1300479"/>
              <a:ext cx="4382770" cy="4382770"/>
            </a:xfrm>
            <a:prstGeom prst="pie">
              <a:avLst>
                <a:gd name="adj1" fmla="val 13012070"/>
                <a:gd name="adj2" fmla="val 16980744"/>
              </a:avLst>
            </a:prstGeom>
            <a:solidFill>
              <a:srgbClr val="408FDF"/>
            </a:solidFill>
            <a:ln>
              <a:noFill/>
            </a:ln>
            <a:effectLst>
              <a:outerShdw blurRad="152400" dist="38100" algn="ctr" rotWithShape="0">
                <a:prstClr val="black">
                  <a:alpha val="3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B404A51-D7C5-1248-9B84-4234E15A15AD}"/>
                </a:ext>
              </a:extLst>
            </p:cNvPr>
            <p:cNvSpPr/>
            <p:nvPr/>
          </p:nvSpPr>
          <p:spPr>
            <a:xfrm>
              <a:off x="4919434" y="2495460"/>
              <a:ext cx="1992808" cy="1992808"/>
            </a:xfrm>
            <a:prstGeom prst="ellipse">
              <a:avLst/>
            </a:prstGeom>
            <a:solidFill>
              <a:schemeClr val="bg1"/>
            </a:solidFill>
            <a:ln>
              <a:noFill/>
            </a:ln>
            <a:effectLst>
              <a:outerShdw blurRad="317500" algn="ctr" rotWithShape="0">
                <a:prstClr val="black">
                  <a:alpha val="3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E26F98E0-3369-5346-B912-593E3388F052}"/>
              </a:ext>
            </a:extLst>
          </p:cNvPr>
          <p:cNvSpPr txBox="1"/>
          <p:nvPr/>
        </p:nvSpPr>
        <p:spPr>
          <a:xfrm>
            <a:off x="5003159" y="3749291"/>
            <a:ext cx="2301678" cy="1396536"/>
          </a:xfrm>
          <a:prstGeom prst="rect">
            <a:avLst/>
          </a:prstGeom>
          <a:noFill/>
        </p:spPr>
        <p:txBody>
          <a:bodyPr wrap="square" numCol="1" spcCol="720000" rtlCol="0">
            <a:spAutoFit/>
          </a:bodyPr>
          <a:lstStyle/>
          <a:p>
            <a:pPr algn="ctr">
              <a:lnSpc>
                <a:spcPct val="120000"/>
              </a:lnSpc>
            </a:pPr>
            <a:r>
              <a:rPr lang="fr-FR" dirty="0">
                <a:latin typeface="Roboto" panose="02000000000000000000" pitchFamily="2" charset="0"/>
                <a:ea typeface="Roboto" panose="02000000000000000000" pitchFamily="2" charset="0"/>
              </a:rPr>
              <a:t>LE JIAF EST UN 
PROCESSUS MULTIPARTITE 
</a:t>
            </a:r>
            <a:endParaRPr lang="en-US" dirty="0">
              <a:latin typeface="Roboto" panose="02000000000000000000" pitchFamily="2" charset="0"/>
              <a:ea typeface="Roboto" panose="02000000000000000000" pitchFamily="2" charset="0"/>
            </a:endParaRPr>
          </a:p>
        </p:txBody>
      </p:sp>
      <p:sp>
        <p:nvSpPr>
          <p:cNvPr id="12" name="TextBox 11">
            <a:extLst>
              <a:ext uri="{FF2B5EF4-FFF2-40B4-BE49-F238E27FC236}">
                <a16:creationId xmlns:a16="http://schemas.microsoft.com/office/drawing/2014/main" id="{83530B98-F5BD-FB49-A023-49DCC59E8A65}"/>
              </a:ext>
            </a:extLst>
          </p:cNvPr>
          <p:cNvSpPr txBox="1"/>
          <p:nvPr/>
        </p:nvSpPr>
        <p:spPr>
          <a:xfrm>
            <a:off x="1" y="4747448"/>
            <a:ext cx="3213288" cy="944874"/>
          </a:xfrm>
          <a:prstGeom prst="rect">
            <a:avLst/>
          </a:prstGeom>
          <a:noFill/>
        </p:spPr>
        <p:txBody>
          <a:bodyPr wrap="square" numCol="1" spcCol="720000" rtlCol="0">
            <a:spAutoFit/>
          </a:bodyPr>
          <a:lstStyle/>
          <a:p>
            <a:pPr algn="ctr">
              <a:lnSpc>
                <a:spcPct val="120000"/>
              </a:lnSpc>
            </a:pPr>
            <a:r>
              <a:rPr lang="en-US" sz="2400" dirty="0">
                <a:latin typeface="Roboto" panose="02000000000000000000" pitchFamily="2" charset="0"/>
                <a:ea typeface="Roboto" panose="02000000000000000000" pitchFamily="2" charset="0"/>
              </a:rPr>
              <a:t>EQUIPE HUMANITAIRE PAYS</a:t>
            </a:r>
          </a:p>
        </p:txBody>
      </p:sp>
      <p:sp>
        <p:nvSpPr>
          <p:cNvPr id="13" name="TextBox 12">
            <a:extLst>
              <a:ext uri="{FF2B5EF4-FFF2-40B4-BE49-F238E27FC236}">
                <a16:creationId xmlns:a16="http://schemas.microsoft.com/office/drawing/2014/main" id="{43980A6C-EA50-D04A-A8AA-8A8B557C7B7A}"/>
              </a:ext>
            </a:extLst>
          </p:cNvPr>
          <p:cNvSpPr txBox="1"/>
          <p:nvPr/>
        </p:nvSpPr>
        <p:spPr>
          <a:xfrm>
            <a:off x="2273779" y="2042813"/>
            <a:ext cx="1291341" cy="494751"/>
          </a:xfrm>
          <a:prstGeom prst="rect">
            <a:avLst/>
          </a:prstGeom>
          <a:noFill/>
        </p:spPr>
        <p:txBody>
          <a:bodyPr wrap="square" numCol="1" spcCol="720000" rtlCol="0">
            <a:spAutoFit/>
          </a:bodyPr>
          <a:lstStyle/>
          <a:p>
            <a:pPr algn="ctr">
              <a:lnSpc>
                <a:spcPct val="120000"/>
              </a:lnSpc>
            </a:pPr>
            <a:r>
              <a:rPr lang="en-US" sz="2400">
                <a:latin typeface="Roboto" panose="02000000000000000000" pitchFamily="2" charset="0"/>
                <a:ea typeface="Roboto" panose="02000000000000000000" pitchFamily="2" charset="0"/>
              </a:rPr>
              <a:t>ICCG</a:t>
            </a:r>
          </a:p>
        </p:txBody>
      </p:sp>
      <p:sp>
        <p:nvSpPr>
          <p:cNvPr id="14" name="TextBox 13">
            <a:extLst>
              <a:ext uri="{FF2B5EF4-FFF2-40B4-BE49-F238E27FC236}">
                <a16:creationId xmlns:a16="http://schemas.microsoft.com/office/drawing/2014/main" id="{AB2D877C-3D39-D04F-AF0B-CBC2CB250413}"/>
              </a:ext>
            </a:extLst>
          </p:cNvPr>
          <p:cNvSpPr txBox="1"/>
          <p:nvPr/>
        </p:nvSpPr>
        <p:spPr>
          <a:xfrm>
            <a:off x="5679130" y="890153"/>
            <a:ext cx="1197920" cy="501676"/>
          </a:xfrm>
          <a:prstGeom prst="rect">
            <a:avLst/>
          </a:prstGeom>
          <a:noFill/>
        </p:spPr>
        <p:txBody>
          <a:bodyPr wrap="square" numCol="1" spcCol="720000" rtlCol="0">
            <a:spAutoFit/>
          </a:bodyPr>
          <a:lstStyle/>
          <a:p>
            <a:pPr algn="ctr">
              <a:lnSpc>
                <a:spcPct val="120000"/>
              </a:lnSpc>
            </a:pPr>
            <a:r>
              <a:rPr lang="en-US" sz="2400" dirty="0">
                <a:latin typeface="Roboto" panose="02000000000000000000" pitchFamily="2" charset="0"/>
                <a:ea typeface="Roboto" panose="02000000000000000000" pitchFamily="2" charset="0"/>
              </a:rPr>
              <a:t>ONGs</a:t>
            </a:r>
          </a:p>
        </p:txBody>
      </p:sp>
      <p:sp>
        <p:nvSpPr>
          <p:cNvPr id="15" name="TextBox 14">
            <a:extLst>
              <a:ext uri="{FF2B5EF4-FFF2-40B4-BE49-F238E27FC236}">
                <a16:creationId xmlns:a16="http://schemas.microsoft.com/office/drawing/2014/main" id="{ED97E6BD-8F20-AA47-8E9D-B5DFC8EE2F5D}"/>
              </a:ext>
            </a:extLst>
          </p:cNvPr>
          <p:cNvSpPr txBox="1"/>
          <p:nvPr/>
        </p:nvSpPr>
        <p:spPr>
          <a:xfrm>
            <a:off x="9124194" y="2042812"/>
            <a:ext cx="939509" cy="501676"/>
          </a:xfrm>
          <a:prstGeom prst="rect">
            <a:avLst/>
          </a:prstGeom>
          <a:noFill/>
        </p:spPr>
        <p:txBody>
          <a:bodyPr wrap="square" numCol="1" spcCol="720000" rtlCol="0">
            <a:spAutoFit/>
          </a:bodyPr>
          <a:lstStyle/>
          <a:p>
            <a:pPr algn="ctr">
              <a:lnSpc>
                <a:spcPct val="120000"/>
              </a:lnSpc>
            </a:pPr>
            <a:r>
              <a:rPr lang="en-US" sz="2400" dirty="0">
                <a:latin typeface="Roboto" panose="02000000000000000000" pitchFamily="2" charset="0"/>
                <a:ea typeface="Roboto" panose="02000000000000000000" pitchFamily="2" charset="0"/>
              </a:rPr>
              <a:t>ONU</a:t>
            </a:r>
          </a:p>
        </p:txBody>
      </p:sp>
      <p:sp>
        <p:nvSpPr>
          <p:cNvPr id="16" name="TextBox 15">
            <a:extLst>
              <a:ext uri="{FF2B5EF4-FFF2-40B4-BE49-F238E27FC236}">
                <a16:creationId xmlns:a16="http://schemas.microsoft.com/office/drawing/2014/main" id="{226A2277-AB15-5443-8462-BC8BD940C09C}"/>
              </a:ext>
            </a:extLst>
          </p:cNvPr>
          <p:cNvSpPr txBox="1"/>
          <p:nvPr/>
        </p:nvSpPr>
        <p:spPr>
          <a:xfrm>
            <a:off x="9375433" y="4450900"/>
            <a:ext cx="1787867" cy="944874"/>
          </a:xfrm>
          <a:prstGeom prst="rect">
            <a:avLst/>
          </a:prstGeom>
          <a:noFill/>
        </p:spPr>
        <p:txBody>
          <a:bodyPr wrap="square" numCol="1" spcCol="720000" rtlCol="0">
            <a:spAutoFit/>
          </a:bodyPr>
          <a:lstStyle/>
          <a:p>
            <a:pPr>
              <a:lnSpc>
                <a:spcPct val="120000"/>
              </a:lnSpc>
            </a:pPr>
            <a:r>
              <a:rPr lang="en-US" sz="2400" dirty="0">
                <a:latin typeface="Roboto" panose="02000000000000000000" pitchFamily="2" charset="0"/>
                <a:ea typeface="Roboto" panose="02000000000000000000" pitchFamily="2" charset="0"/>
              </a:rPr>
              <a:t>ACTEURS LOCAUX</a:t>
            </a:r>
          </a:p>
        </p:txBody>
      </p:sp>
      <p:cxnSp>
        <p:nvCxnSpPr>
          <p:cNvPr id="17" name="Elbow Connector 16">
            <a:extLst>
              <a:ext uri="{FF2B5EF4-FFF2-40B4-BE49-F238E27FC236}">
                <a16:creationId xmlns:a16="http://schemas.microsoft.com/office/drawing/2014/main" id="{44D3205E-83EA-9043-924E-75D68DB26BEC}"/>
              </a:ext>
            </a:extLst>
          </p:cNvPr>
          <p:cNvCxnSpPr>
            <a:cxnSpLocks/>
            <a:stCxn id="12" idx="2"/>
          </p:cNvCxnSpPr>
          <p:nvPr/>
        </p:nvCxnSpPr>
        <p:spPr>
          <a:xfrm rot="5400000" flipH="1" flipV="1">
            <a:off x="2355906" y="4632035"/>
            <a:ext cx="311026" cy="1809548"/>
          </a:xfrm>
          <a:prstGeom prst="bentConnector4">
            <a:avLst>
              <a:gd name="adj1" fmla="val -73499"/>
              <a:gd name="adj2" fmla="val 94394"/>
            </a:avLst>
          </a:prstGeom>
        </p:spPr>
        <p:style>
          <a:lnRef idx="1">
            <a:schemeClr val="accent1"/>
          </a:lnRef>
          <a:fillRef idx="0">
            <a:schemeClr val="accent1"/>
          </a:fillRef>
          <a:effectRef idx="0">
            <a:schemeClr val="accent1"/>
          </a:effectRef>
          <a:fontRef idx="minor">
            <a:schemeClr val="tx1"/>
          </a:fontRef>
        </p:style>
      </p:cxnSp>
      <p:cxnSp>
        <p:nvCxnSpPr>
          <p:cNvPr id="18" name="Elbow Connector 17">
            <a:extLst>
              <a:ext uri="{FF2B5EF4-FFF2-40B4-BE49-F238E27FC236}">
                <a16:creationId xmlns:a16="http://schemas.microsoft.com/office/drawing/2014/main" id="{B3C2835A-FF9F-CE46-9ACF-74A117608460}"/>
              </a:ext>
            </a:extLst>
          </p:cNvPr>
          <p:cNvCxnSpPr>
            <a:cxnSpLocks/>
          </p:cNvCxnSpPr>
          <p:nvPr/>
        </p:nvCxnSpPr>
        <p:spPr>
          <a:xfrm>
            <a:off x="3425833" y="2243611"/>
            <a:ext cx="609041" cy="165558"/>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9449E2A-E519-2F42-A57F-FBF14740B19B}"/>
              </a:ext>
            </a:extLst>
          </p:cNvPr>
          <p:cNvCxnSpPr>
            <a:cxnSpLocks/>
            <a:stCxn id="14" idx="2"/>
          </p:cNvCxnSpPr>
          <p:nvPr/>
        </p:nvCxnSpPr>
        <p:spPr>
          <a:xfrm flipH="1">
            <a:off x="6153998" y="1391829"/>
            <a:ext cx="124092" cy="40311"/>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Elbow Connector 19">
            <a:extLst>
              <a:ext uri="{FF2B5EF4-FFF2-40B4-BE49-F238E27FC236}">
                <a16:creationId xmlns:a16="http://schemas.microsoft.com/office/drawing/2014/main" id="{04CADB52-AF56-514A-8998-BFADD702461A}"/>
              </a:ext>
            </a:extLst>
          </p:cNvPr>
          <p:cNvCxnSpPr>
            <a:cxnSpLocks/>
          </p:cNvCxnSpPr>
          <p:nvPr/>
        </p:nvCxnSpPr>
        <p:spPr>
          <a:xfrm rot="10800000" flipV="1">
            <a:off x="8658384" y="2243611"/>
            <a:ext cx="675417" cy="394486"/>
          </a:xfrm>
          <a:prstGeom prst="bentConnector3">
            <a:avLst>
              <a:gd name="adj1" fmla="val 31326"/>
            </a:avLst>
          </a:prstGeom>
        </p:spPr>
        <p:style>
          <a:lnRef idx="1">
            <a:schemeClr val="accent1"/>
          </a:lnRef>
          <a:fillRef idx="0">
            <a:schemeClr val="accent1"/>
          </a:fillRef>
          <a:effectRef idx="0">
            <a:schemeClr val="accent1"/>
          </a:effectRef>
          <a:fontRef idx="minor">
            <a:schemeClr val="tx1"/>
          </a:fontRef>
        </p:style>
      </p:cxnSp>
      <p:cxnSp>
        <p:nvCxnSpPr>
          <p:cNvPr id="21" name="Elbow Connector 20">
            <a:extLst>
              <a:ext uri="{FF2B5EF4-FFF2-40B4-BE49-F238E27FC236}">
                <a16:creationId xmlns:a16="http://schemas.microsoft.com/office/drawing/2014/main" id="{F78BB16A-26E6-D94A-8129-257F7BE94C4B}"/>
              </a:ext>
            </a:extLst>
          </p:cNvPr>
          <p:cNvCxnSpPr>
            <a:cxnSpLocks/>
            <a:stCxn id="16" idx="2"/>
          </p:cNvCxnSpPr>
          <p:nvPr/>
        </p:nvCxnSpPr>
        <p:spPr>
          <a:xfrm rot="5400000" flipH="1">
            <a:off x="9610178" y="4736585"/>
            <a:ext cx="14476" cy="1303903"/>
          </a:xfrm>
          <a:prstGeom prst="bentConnector4">
            <a:avLst>
              <a:gd name="adj1" fmla="val -1579166"/>
              <a:gd name="adj2" fmla="val 84279"/>
            </a:avLst>
          </a:prstGeom>
        </p:spPr>
        <p:style>
          <a:lnRef idx="1">
            <a:schemeClr val="accent1"/>
          </a:lnRef>
          <a:fillRef idx="0">
            <a:schemeClr val="accent1"/>
          </a:fillRef>
          <a:effectRef idx="0">
            <a:schemeClr val="accent1"/>
          </a:effectRef>
          <a:fontRef idx="minor">
            <a:schemeClr val="tx1"/>
          </a:fontRef>
        </p:style>
      </p:cxnSp>
      <p:pic>
        <p:nvPicPr>
          <p:cNvPr id="22" name="Audio 21">
            <a:hlinkClick r:id="" action="ppaction://media"/>
            <a:extLst>
              <a:ext uri="{FF2B5EF4-FFF2-40B4-BE49-F238E27FC236}">
                <a16:creationId xmlns:a16="http://schemas.microsoft.com/office/drawing/2014/main" id="{DD96A775-8295-40D6-B406-19E1BC8457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1058466"/>
      </p:ext>
    </p:extLst>
  </p:cSld>
  <p:clrMapOvr>
    <a:masterClrMapping/>
  </p:clrMapOvr>
  <mc:AlternateContent xmlns:mc="http://schemas.openxmlformats.org/markup-compatibility/2006">
    <mc:Choice xmlns:p14="http://schemas.microsoft.com/office/powerpoint/2010/main" Requires="p14">
      <p:transition spd="slow" p14:dur="2000" advTm="67083"/>
    </mc:Choice>
    <mc:Fallback>
      <p:transition spd="slow" advTm="67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2DE17-91C5-854D-BDD0-9861C999AD02}"/>
              </a:ext>
            </a:extLst>
          </p:cNvPr>
          <p:cNvSpPr>
            <a:spLocks noGrp="1"/>
          </p:cNvSpPr>
          <p:nvPr>
            <p:ph type="title"/>
          </p:nvPr>
        </p:nvSpPr>
        <p:spPr/>
        <p:txBody>
          <a:bodyPr>
            <a:normAutofit/>
          </a:bodyPr>
          <a:lstStyle/>
          <a:p>
            <a:r>
              <a:rPr lang="en-AU" sz="2400" dirty="0" err="1"/>
              <a:t>Processus</a:t>
            </a:r>
            <a:endParaRPr lang="en-US" sz="2400" dirty="0"/>
          </a:p>
        </p:txBody>
      </p:sp>
      <p:pic>
        <p:nvPicPr>
          <p:cNvPr id="3" name="Picture 2">
            <a:extLst>
              <a:ext uri="{FF2B5EF4-FFF2-40B4-BE49-F238E27FC236}">
                <a16:creationId xmlns:a16="http://schemas.microsoft.com/office/drawing/2014/main" id="{57F1CBE9-84C3-44E8-8AD8-3BCA5DC4DDC6}"/>
              </a:ext>
            </a:extLst>
          </p:cNvPr>
          <p:cNvPicPr>
            <a:picLocks noChangeAspect="1"/>
          </p:cNvPicPr>
          <p:nvPr/>
        </p:nvPicPr>
        <p:blipFill>
          <a:blip r:embed="rId5"/>
          <a:stretch>
            <a:fillRect/>
          </a:stretch>
        </p:blipFill>
        <p:spPr>
          <a:xfrm>
            <a:off x="468733" y="2105937"/>
            <a:ext cx="11254533" cy="3569091"/>
          </a:xfrm>
          <a:prstGeom prst="rect">
            <a:avLst/>
          </a:prstGeom>
        </p:spPr>
      </p:pic>
      <p:pic>
        <p:nvPicPr>
          <p:cNvPr id="4" name="Audio 3">
            <a:hlinkClick r:id="" action="ppaction://media"/>
            <a:extLst>
              <a:ext uri="{FF2B5EF4-FFF2-40B4-BE49-F238E27FC236}">
                <a16:creationId xmlns:a16="http://schemas.microsoft.com/office/drawing/2014/main" id="{5CE2C960-2933-4E2F-B9EC-46F677A569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8965602"/>
      </p:ext>
    </p:extLst>
  </p:cSld>
  <p:clrMapOvr>
    <a:masterClrMapping/>
  </p:clrMapOvr>
  <mc:AlternateContent xmlns:mc="http://schemas.openxmlformats.org/markup-compatibility/2006">
    <mc:Choice xmlns:p14="http://schemas.microsoft.com/office/powerpoint/2010/main" Requires="p14">
      <p:transition spd="slow" p14:dur="2000" advTm="99238"/>
    </mc:Choice>
    <mc:Fallback>
      <p:transition spd="slow" advTm="99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7CAA67A-22AB-4080-802D-63A21F56CCC4}"/>
              </a:ext>
            </a:extLst>
          </p:cNvPr>
          <p:cNvSpPr txBox="1"/>
          <p:nvPr/>
        </p:nvSpPr>
        <p:spPr>
          <a:xfrm>
            <a:off x="626374" y="718746"/>
            <a:ext cx="10682379" cy="584775"/>
          </a:xfrm>
          <a:prstGeom prst="rect">
            <a:avLst/>
          </a:prstGeom>
          <a:noFill/>
        </p:spPr>
        <p:txBody>
          <a:bodyPr wrap="square" rtlCol="0">
            <a:spAutoFit/>
          </a:bodyPr>
          <a:lstStyle/>
          <a:p>
            <a:pPr>
              <a:spcAft>
                <a:spcPts val="2400"/>
              </a:spcAft>
            </a:pPr>
            <a:r>
              <a:rPr lang="en-US" sz="3200" dirty="0"/>
              <a:t>1. Concept                   2. </a:t>
            </a:r>
            <a:r>
              <a:rPr lang="fr-FR" sz="3200" dirty="0"/>
              <a:t>Méthodologie</a:t>
            </a:r>
            <a:r>
              <a:rPr lang="en-US" sz="3200" dirty="0"/>
              <a:t>                3.Processus</a:t>
            </a:r>
          </a:p>
        </p:txBody>
      </p:sp>
      <p:pic>
        <p:nvPicPr>
          <p:cNvPr id="3" name="Picture 2">
            <a:extLst>
              <a:ext uri="{FF2B5EF4-FFF2-40B4-BE49-F238E27FC236}">
                <a16:creationId xmlns:a16="http://schemas.microsoft.com/office/drawing/2014/main" id="{07F8E0BA-1F11-43B5-95A6-9775296D439A}"/>
              </a:ext>
            </a:extLst>
          </p:cNvPr>
          <p:cNvPicPr>
            <a:picLocks noChangeAspect="1"/>
          </p:cNvPicPr>
          <p:nvPr/>
        </p:nvPicPr>
        <p:blipFill>
          <a:blip r:embed="rId5"/>
          <a:stretch>
            <a:fillRect/>
          </a:stretch>
        </p:blipFill>
        <p:spPr>
          <a:xfrm>
            <a:off x="375616" y="1702252"/>
            <a:ext cx="3637407" cy="4330247"/>
          </a:xfrm>
          <a:prstGeom prst="rect">
            <a:avLst/>
          </a:prstGeom>
        </p:spPr>
      </p:pic>
      <p:pic>
        <p:nvPicPr>
          <p:cNvPr id="4" name="Picture 3">
            <a:extLst>
              <a:ext uri="{FF2B5EF4-FFF2-40B4-BE49-F238E27FC236}">
                <a16:creationId xmlns:a16="http://schemas.microsoft.com/office/drawing/2014/main" id="{480BBF7C-1723-4B38-8CA4-2F8CE5619A60}"/>
              </a:ext>
            </a:extLst>
          </p:cNvPr>
          <p:cNvPicPr>
            <a:picLocks noChangeAspect="1"/>
          </p:cNvPicPr>
          <p:nvPr/>
        </p:nvPicPr>
        <p:blipFill>
          <a:blip r:embed="rId6"/>
          <a:stretch>
            <a:fillRect/>
          </a:stretch>
        </p:blipFill>
        <p:spPr>
          <a:xfrm>
            <a:off x="4277296" y="1677508"/>
            <a:ext cx="3637407" cy="4354991"/>
          </a:xfrm>
          <a:prstGeom prst="rect">
            <a:avLst/>
          </a:prstGeom>
        </p:spPr>
      </p:pic>
      <p:pic>
        <p:nvPicPr>
          <p:cNvPr id="6" name="Picture 5">
            <a:extLst>
              <a:ext uri="{FF2B5EF4-FFF2-40B4-BE49-F238E27FC236}">
                <a16:creationId xmlns:a16="http://schemas.microsoft.com/office/drawing/2014/main" id="{70407366-4FA4-4A86-8BF9-506981B3F56A}"/>
              </a:ext>
            </a:extLst>
          </p:cNvPr>
          <p:cNvPicPr>
            <a:picLocks noChangeAspect="1"/>
          </p:cNvPicPr>
          <p:nvPr/>
        </p:nvPicPr>
        <p:blipFill>
          <a:blip r:embed="rId7"/>
          <a:stretch>
            <a:fillRect/>
          </a:stretch>
        </p:blipFill>
        <p:spPr>
          <a:xfrm>
            <a:off x="8190495" y="1702252"/>
            <a:ext cx="3610607" cy="4330247"/>
          </a:xfrm>
          <a:prstGeom prst="rect">
            <a:avLst/>
          </a:prstGeom>
        </p:spPr>
      </p:pic>
      <p:pic>
        <p:nvPicPr>
          <p:cNvPr id="7" name="Audio 6">
            <a:hlinkClick r:id="" action="ppaction://media"/>
            <a:extLst>
              <a:ext uri="{FF2B5EF4-FFF2-40B4-BE49-F238E27FC236}">
                <a16:creationId xmlns:a16="http://schemas.microsoft.com/office/drawing/2014/main" id="{E69C6F90-648E-48FF-9C14-028C5F9522C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62327414"/>
      </p:ext>
    </p:extLst>
  </p:cSld>
  <p:clrMapOvr>
    <a:masterClrMapping/>
  </p:clrMapOvr>
  <mc:AlternateContent xmlns:mc="http://schemas.openxmlformats.org/markup-compatibility/2006">
    <mc:Choice xmlns:p14="http://schemas.microsoft.com/office/powerpoint/2010/main" Requires="p14">
      <p:transition spd="slow" p14:dur="2000" advTm="70254"/>
    </mc:Choice>
    <mc:Fallback>
      <p:transition spd="slow" advTm="70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B1878-62AE-4C40-90CD-BB625295B867}"/>
              </a:ext>
            </a:extLst>
          </p:cNvPr>
          <p:cNvSpPr>
            <a:spLocks noGrp="1"/>
          </p:cNvSpPr>
          <p:nvPr>
            <p:ph type="title"/>
          </p:nvPr>
        </p:nvSpPr>
        <p:spPr/>
        <p:txBody>
          <a:bodyPr/>
          <a:lstStyle/>
          <a:p>
            <a:r>
              <a:rPr lang="en-US"/>
              <a:t>Merci!</a:t>
            </a:r>
            <a:endParaRPr lang="en-US" dirty="0"/>
          </a:p>
        </p:txBody>
      </p:sp>
      <p:pic>
        <p:nvPicPr>
          <p:cNvPr id="3" name="Audio 2">
            <a:hlinkClick r:id="" action="ppaction://media"/>
            <a:extLst>
              <a:ext uri="{FF2B5EF4-FFF2-40B4-BE49-F238E27FC236}">
                <a16:creationId xmlns:a16="http://schemas.microsoft.com/office/drawing/2014/main" id="{2C250DF2-5FEA-42B5-A2D7-362729B347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4410192"/>
      </p:ext>
    </p:extLst>
  </p:cSld>
  <p:clrMapOvr>
    <a:masterClrMapping/>
  </p:clrMapOvr>
  <mc:AlternateContent xmlns:mc="http://schemas.openxmlformats.org/markup-compatibility/2006">
    <mc:Choice xmlns:p14="http://schemas.microsoft.com/office/powerpoint/2010/main" Requires="p14">
      <p:transition spd="slow" p14:dur="2000" advTm="5214"/>
    </mc:Choice>
    <mc:Fallback>
      <p:transition spd="slow" advTm="5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AB65E27-1263-47F8-86CD-B47D8EFB5C16}"/>
              </a:ext>
            </a:extLst>
          </p:cNvPr>
          <p:cNvPicPr>
            <a:picLocks noChangeAspect="1"/>
          </p:cNvPicPr>
          <p:nvPr/>
        </p:nvPicPr>
        <p:blipFill>
          <a:blip r:embed="rId4"/>
          <a:stretch>
            <a:fillRect/>
          </a:stretch>
        </p:blipFill>
        <p:spPr>
          <a:xfrm>
            <a:off x="0" y="699448"/>
            <a:ext cx="12192000" cy="5459104"/>
          </a:xfrm>
          <a:prstGeom prst="rect">
            <a:avLst/>
          </a:prstGeom>
        </p:spPr>
      </p:pic>
      <p:pic>
        <p:nvPicPr>
          <p:cNvPr id="2" name="Audio 1">
            <a:hlinkClick r:id="" action="ppaction://media"/>
            <a:extLst>
              <a:ext uri="{FF2B5EF4-FFF2-40B4-BE49-F238E27FC236}">
                <a16:creationId xmlns:a16="http://schemas.microsoft.com/office/drawing/2014/main" id="{6E12F913-568C-450B-8700-586136849D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37492365"/>
      </p:ext>
    </p:extLst>
  </p:cSld>
  <p:clrMapOvr>
    <a:masterClrMapping/>
  </p:clrMapOvr>
  <mc:AlternateContent xmlns:mc="http://schemas.openxmlformats.org/markup-compatibility/2006">
    <mc:Choice xmlns:p14="http://schemas.microsoft.com/office/powerpoint/2010/main" Requires="p14">
      <p:transition spd="slow" p14:dur="2000" advTm="8656"/>
    </mc:Choice>
    <mc:Fallback>
      <p:transition spd="slow" advTm="8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54397442-AC4B-4644-8868-6308D5868DDF}"/>
              </a:ext>
            </a:extLst>
          </p:cNvPr>
          <p:cNvSpPr txBox="1"/>
          <p:nvPr/>
        </p:nvSpPr>
        <p:spPr>
          <a:xfrm>
            <a:off x="924098" y="3006326"/>
            <a:ext cx="4473401" cy="1015663"/>
          </a:xfrm>
          <a:prstGeom prst="rect">
            <a:avLst/>
          </a:prstGeom>
          <a:noFill/>
        </p:spPr>
        <p:txBody>
          <a:bodyPr wrap="square" rtlCol="0">
            <a:spAutoFit/>
          </a:bodyPr>
          <a:lstStyle/>
          <a:p>
            <a:pPr>
              <a:spcAft>
                <a:spcPts val="2400"/>
              </a:spcAft>
            </a:pPr>
            <a:r>
              <a:rPr lang="en-US" sz="2400" dirty="0"/>
              <a:t>1</a:t>
            </a:r>
            <a:r>
              <a:rPr lang="en-US" sz="2400" baseline="30000" dirty="0"/>
              <a:t>er</a:t>
            </a:r>
            <a:r>
              <a:rPr lang="en-US" sz="2400" dirty="0"/>
              <a:t> de 4 modules de formation</a:t>
            </a:r>
          </a:p>
          <a:p>
            <a:pPr>
              <a:spcAft>
                <a:spcPts val="2400"/>
              </a:spcAft>
            </a:pPr>
            <a:r>
              <a:rPr lang="en-US" sz="1600" dirty="0"/>
              <a:t>21.5.2021</a:t>
            </a:r>
          </a:p>
        </p:txBody>
      </p:sp>
      <p:sp>
        <p:nvSpPr>
          <p:cNvPr id="21" name="TextBox 20">
            <a:extLst>
              <a:ext uri="{FF2B5EF4-FFF2-40B4-BE49-F238E27FC236}">
                <a16:creationId xmlns:a16="http://schemas.microsoft.com/office/drawing/2014/main" id="{936BC925-F100-48FC-93EA-B91BD5034213}"/>
              </a:ext>
            </a:extLst>
          </p:cNvPr>
          <p:cNvSpPr txBox="1"/>
          <p:nvPr/>
        </p:nvSpPr>
        <p:spPr>
          <a:xfrm>
            <a:off x="878191" y="1431376"/>
            <a:ext cx="8343630" cy="1446550"/>
          </a:xfrm>
          <a:prstGeom prst="rect">
            <a:avLst/>
          </a:prstGeom>
          <a:noFill/>
        </p:spPr>
        <p:txBody>
          <a:bodyPr wrap="square" rtlCol="0">
            <a:spAutoFit/>
          </a:bodyPr>
          <a:lstStyle/>
          <a:p>
            <a:pPr>
              <a:spcAft>
                <a:spcPts val="2400"/>
              </a:spcAft>
            </a:pPr>
            <a:r>
              <a:rPr lang="en-US" sz="8800" dirty="0">
                <a:solidFill>
                  <a:srgbClr val="134373"/>
                </a:solidFill>
              </a:rPr>
              <a:t>Apercu General</a:t>
            </a:r>
          </a:p>
        </p:txBody>
      </p:sp>
      <p:pic>
        <p:nvPicPr>
          <p:cNvPr id="3" name="Audio 2">
            <a:hlinkClick r:id="" action="ppaction://media"/>
            <a:extLst>
              <a:ext uri="{FF2B5EF4-FFF2-40B4-BE49-F238E27FC236}">
                <a16:creationId xmlns:a16="http://schemas.microsoft.com/office/drawing/2014/main" id="{A581761D-694E-4BC4-BC94-B9DF00BD85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58276346"/>
      </p:ext>
    </p:extLst>
  </p:cSld>
  <p:clrMapOvr>
    <a:masterClrMapping/>
  </p:clrMapOvr>
  <mc:AlternateContent xmlns:mc="http://schemas.openxmlformats.org/markup-compatibility/2006">
    <mc:Choice xmlns:p14="http://schemas.microsoft.com/office/powerpoint/2010/main" Requires="p14">
      <p:transition spd="slow" p14:dur="2000" advTm="38236"/>
    </mc:Choice>
    <mc:Fallback>
      <p:transition spd="slow" advTm="38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4D8B904-4C3D-4CD7-BBEF-1C0707A8030A}"/>
              </a:ext>
            </a:extLst>
          </p:cNvPr>
          <p:cNvSpPr txBox="1">
            <a:spLocks/>
          </p:cNvSpPr>
          <p:nvPr/>
        </p:nvSpPr>
        <p:spPr>
          <a:xfrm>
            <a:off x="480465" y="368084"/>
            <a:ext cx="7416900" cy="418720"/>
          </a:xfrm>
          <a:prstGeom prst="rect">
            <a:avLst/>
          </a:prstGeom>
          <a:solidFill>
            <a:schemeClr val="bg1">
              <a:alpha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36" b="1" cap="all" dirty="0">
                <a:latin typeface="Roboto Slab" pitchFamily="2" charset="0"/>
                <a:ea typeface="Roboto Slab" pitchFamily="2" charset="0"/>
                <a:cs typeface="+mn-cs"/>
              </a:rPr>
              <a:t>JIAF 1.1 – plan de formation</a:t>
            </a:r>
          </a:p>
        </p:txBody>
      </p:sp>
      <p:sp>
        <p:nvSpPr>
          <p:cNvPr id="6" name="Rectangle 5">
            <a:extLst>
              <a:ext uri="{FF2B5EF4-FFF2-40B4-BE49-F238E27FC236}">
                <a16:creationId xmlns:a16="http://schemas.microsoft.com/office/drawing/2014/main" id="{635B0BF8-D966-45DD-9387-6050F66CD162}"/>
              </a:ext>
            </a:extLst>
          </p:cNvPr>
          <p:cNvSpPr/>
          <p:nvPr/>
        </p:nvSpPr>
        <p:spPr>
          <a:xfrm>
            <a:off x="2335433" y="1238834"/>
            <a:ext cx="9018616" cy="3785652"/>
          </a:xfrm>
          <a:prstGeom prst="rect">
            <a:avLst/>
          </a:prstGeom>
          <a:noFill/>
        </p:spPr>
        <p:txBody>
          <a:bodyPr wrap="square">
            <a:spAutoFit/>
          </a:bodyPr>
          <a:lstStyle/>
          <a:p>
            <a:r>
              <a:rPr lang="en-US" sz="2000" dirty="0">
                <a:latin typeface="Roboto" panose="02000000000000000000" pitchFamily="2" charset="0"/>
                <a:ea typeface="Roboto" panose="02000000000000000000" pitchFamily="2" charset="0"/>
              </a:rPr>
              <a:t>Le Plan </a:t>
            </a:r>
            <a:r>
              <a:rPr lang="en-US" sz="2000" dirty="0" err="1">
                <a:latin typeface="Roboto" panose="02000000000000000000" pitchFamily="2" charset="0"/>
                <a:ea typeface="Roboto" panose="02000000000000000000" pitchFamily="2" charset="0"/>
              </a:rPr>
              <a:t>est</a:t>
            </a:r>
            <a:r>
              <a:rPr lang="en-US" sz="2000" dirty="0">
                <a:latin typeface="Roboto" panose="02000000000000000000" pitchFamily="2" charset="0"/>
                <a:ea typeface="Roboto" panose="02000000000000000000" pitchFamily="2" charset="0"/>
              </a:rPr>
              <a:t> compose de 3 elements: </a:t>
            </a:r>
          </a:p>
          <a:p>
            <a:endParaRPr lang="en-US" sz="2000" dirty="0">
              <a:latin typeface="Roboto" panose="02000000000000000000" pitchFamily="2" charset="0"/>
              <a:ea typeface="Roboto" panose="02000000000000000000" pitchFamily="2" charset="0"/>
            </a:endParaRPr>
          </a:p>
          <a:p>
            <a:pPr marL="342900" indent="-342900">
              <a:buFontTx/>
              <a:buChar char="-"/>
            </a:pPr>
            <a:r>
              <a:rPr lang="fr-FR" sz="2000" dirty="0">
                <a:latin typeface="Roboto" panose="02000000000000000000" pitchFamily="2" charset="0"/>
                <a:ea typeface="Roboto" panose="02000000000000000000" pitchFamily="2" charset="0"/>
              </a:rPr>
              <a:t>4 Présentations générales préenregistrées de 10-15 minutes maximum (Aperçu du JIAF, du concept, de la méthodologie et du processus). </a:t>
            </a:r>
          </a:p>
          <a:p>
            <a:r>
              <a:rPr lang="fr-FR" sz="2000" dirty="0">
                <a:latin typeface="Roboto" panose="02000000000000000000" pitchFamily="2" charset="0"/>
                <a:ea typeface="Roboto" panose="02000000000000000000" pitchFamily="2" charset="0"/>
              </a:rPr>
              <a:t>	Disponible fin mai 2021</a:t>
            </a:r>
          </a:p>
          <a:p>
            <a:endParaRPr lang="fr-FR" sz="2000" dirty="0">
              <a:latin typeface="Roboto" panose="02000000000000000000" pitchFamily="2" charset="0"/>
              <a:ea typeface="Roboto" panose="02000000000000000000" pitchFamily="2" charset="0"/>
            </a:endParaRPr>
          </a:p>
          <a:p>
            <a:pPr marL="342900" indent="-342900">
              <a:buFontTx/>
              <a:buChar char="-"/>
            </a:pPr>
            <a:r>
              <a:rPr lang="fr-FR" sz="2000" dirty="0">
                <a:latin typeface="Roboto" panose="02000000000000000000" pitchFamily="2" charset="0"/>
                <a:ea typeface="Roboto" panose="02000000000000000000" pitchFamily="2" charset="0"/>
              </a:rPr>
              <a:t>8 Présentations mixtes plus approfondies (c’est-à-dire environ 40 minutes, avec des exercices / modèles, etc.) - également préenregistrées. Celles-ci seront disponibles en juin.</a:t>
            </a:r>
          </a:p>
          <a:p>
            <a:r>
              <a:rPr lang="fr-FR" sz="2000" dirty="0">
                <a:latin typeface="Roboto" panose="02000000000000000000" pitchFamily="2" charset="0"/>
                <a:ea typeface="Roboto" panose="02000000000000000000" pitchFamily="2" charset="0"/>
              </a:rPr>
              <a:t>	Disponible en juillet 2021</a:t>
            </a:r>
          </a:p>
          <a:p>
            <a:endParaRPr lang="fr-FR" sz="2000" dirty="0">
              <a:latin typeface="Roboto" panose="02000000000000000000" pitchFamily="2" charset="0"/>
              <a:ea typeface="Roboto" panose="02000000000000000000" pitchFamily="2" charset="0"/>
            </a:endParaRPr>
          </a:p>
          <a:p>
            <a:pPr marL="342900" indent="-342900">
              <a:buFontTx/>
              <a:buChar char="-"/>
            </a:pPr>
            <a:r>
              <a:rPr lang="fr-FR" sz="2000" dirty="0">
                <a:latin typeface="Roboto" panose="02000000000000000000" pitchFamily="2" charset="0"/>
                <a:ea typeface="Roboto" panose="02000000000000000000" pitchFamily="2" charset="0"/>
              </a:rPr>
              <a:t>Ateliers / Webinaires</a:t>
            </a:r>
            <a:endParaRPr lang="en-US" sz="2000" dirty="0">
              <a:latin typeface="Roboto" panose="02000000000000000000" pitchFamily="2" charset="0"/>
              <a:ea typeface="Roboto" panose="02000000000000000000" pitchFamily="2" charset="0"/>
            </a:endParaRPr>
          </a:p>
        </p:txBody>
      </p:sp>
      <p:pic>
        <p:nvPicPr>
          <p:cNvPr id="3" name="Audio 2">
            <a:hlinkClick r:id="" action="ppaction://media"/>
            <a:extLst>
              <a:ext uri="{FF2B5EF4-FFF2-40B4-BE49-F238E27FC236}">
                <a16:creationId xmlns:a16="http://schemas.microsoft.com/office/drawing/2014/main" id="{A4A97373-7FB6-475F-9AB0-206459A31D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36888511"/>
      </p:ext>
    </p:extLst>
  </p:cSld>
  <p:clrMapOvr>
    <a:masterClrMapping/>
  </p:clrMapOvr>
  <mc:AlternateContent xmlns:mc="http://schemas.openxmlformats.org/markup-compatibility/2006">
    <mc:Choice xmlns:p14="http://schemas.microsoft.com/office/powerpoint/2010/main" Requires="p14">
      <p:transition spd="slow" p14:dur="2000" advTm="21203"/>
    </mc:Choice>
    <mc:Fallback>
      <p:transition spd="slow" advTm="21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1F890841-F0E1-4012-A241-8156BE2C6CED}"/>
              </a:ext>
            </a:extLst>
          </p:cNvPr>
          <p:cNvSpPr txBox="1"/>
          <p:nvPr/>
        </p:nvSpPr>
        <p:spPr>
          <a:xfrm>
            <a:off x="625272" y="630970"/>
            <a:ext cx="10464260" cy="1015663"/>
          </a:xfrm>
          <a:prstGeom prst="rect">
            <a:avLst/>
          </a:prstGeom>
          <a:noFill/>
        </p:spPr>
        <p:txBody>
          <a:bodyPr wrap="square" rtlCol="0">
            <a:spAutoFit/>
          </a:bodyPr>
          <a:lstStyle/>
          <a:p>
            <a:pPr>
              <a:spcAft>
                <a:spcPts val="2400"/>
              </a:spcAft>
            </a:pPr>
            <a:r>
              <a:rPr lang="en-US" sz="6000" dirty="0"/>
              <a:t>Structure du module:</a:t>
            </a:r>
          </a:p>
        </p:txBody>
      </p:sp>
      <p:sp>
        <p:nvSpPr>
          <p:cNvPr id="21" name="TextBox 20">
            <a:extLst>
              <a:ext uri="{FF2B5EF4-FFF2-40B4-BE49-F238E27FC236}">
                <a16:creationId xmlns:a16="http://schemas.microsoft.com/office/drawing/2014/main" id="{936BC925-F100-48FC-93EA-B91BD5034213}"/>
              </a:ext>
            </a:extLst>
          </p:cNvPr>
          <p:cNvSpPr txBox="1"/>
          <p:nvPr/>
        </p:nvSpPr>
        <p:spPr>
          <a:xfrm>
            <a:off x="625272" y="1939208"/>
            <a:ext cx="6690953" cy="3477875"/>
          </a:xfrm>
          <a:prstGeom prst="rect">
            <a:avLst/>
          </a:prstGeom>
          <a:noFill/>
        </p:spPr>
        <p:txBody>
          <a:bodyPr wrap="square" rtlCol="0">
            <a:spAutoFit/>
          </a:bodyPr>
          <a:lstStyle/>
          <a:p>
            <a:pPr marL="742950" indent="-742950">
              <a:spcAft>
                <a:spcPts val="2400"/>
              </a:spcAft>
              <a:buFont typeface="+mj-lt"/>
              <a:buAutoNum type="arabicPeriod"/>
            </a:pPr>
            <a:r>
              <a:rPr lang="fr-FR" sz="6000" dirty="0"/>
              <a:t>Concept</a:t>
            </a:r>
          </a:p>
          <a:p>
            <a:pPr marL="742950" indent="-742950">
              <a:spcAft>
                <a:spcPts val="2400"/>
              </a:spcAft>
              <a:buFont typeface="+mj-lt"/>
              <a:buAutoNum type="arabicPeriod"/>
            </a:pPr>
            <a:r>
              <a:rPr lang="fr-FR" sz="6000" dirty="0"/>
              <a:t>Méthodologie</a:t>
            </a:r>
          </a:p>
          <a:p>
            <a:pPr marL="742950" indent="-742950">
              <a:spcAft>
                <a:spcPts val="2400"/>
              </a:spcAft>
              <a:buFont typeface="+mj-lt"/>
              <a:buAutoNum type="arabicPeriod"/>
            </a:pPr>
            <a:r>
              <a:rPr lang="fr-FR" sz="6000" dirty="0"/>
              <a:t>Processus</a:t>
            </a:r>
          </a:p>
        </p:txBody>
      </p:sp>
      <p:pic>
        <p:nvPicPr>
          <p:cNvPr id="2" name="Audio 1">
            <a:hlinkClick r:id="" action="ppaction://media"/>
            <a:extLst>
              <a:ext uri="{FF2B5EF4-FFF2-40B4-BE49-F238E27FC236}">
                <a16:creationId xmlns:a16="http://schemas.microsoft.com/office/drawing/2014/main" id="{A9A8C4C8-9E58-41CF-ACE3-FF16B9E3F0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3370360"/>
      </p:ext>
    </p:extLst>
  </p:cSld>
  <p:clrMapOvr>
    <a:masterClrMapping/>
  </p:clrMapOvr>
  <mc:AlternateContent xmlns:mc="http://schemas.openxmlformats.org/markup-compatibility/2006">
    <mc:Choice xmlns:p14="http://schemas.microsoft.com/office/powerpoint/2010/main" Requires="p14">
      <p:transition spd="slow" p14:dur="2000" advTm="9442"/>
    </mc:Choice>
    <mc:Fallback>
      <p:transition spd="slow" advTm="9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977C4B-2B35-284D-96D6-AA8C75336772}"/>
              </a:ext>
            </a:extLst>
          </p:cNvPr>
          <p:cNvSpPr>
            <a:spLocks noGrp="1"/>
          </p:cNvSpPr>
          <p:nvPr>
            <p:ph type="title"/>
          </p:nvPr>
        </p:nvSpPr>
        <p:spPr/>
        <p:txBody>
          <a:bodyPr>
            <a:normAutofit/>
          </a:bodyPr>
          <a:lstStyle/>
          <a:p>
            <a:pPr>
              <a:lnSpc>
                <a:spcPct val="100000"/>
              </a:lnSpc>
            </a:pPr>
            <a:r>
              <a:rPr lang="en-AU" sz="2800" dirty="0"/>
              <a:t>C</a:t>
            </a:r>
            <a:r>
              <a:rPr lang="en-AU" sz="2800" dirty="0">
                <a:latin typeface="Roboto Slab" pitchFamily="2" charset="0"/>
                <a:ea typeface="Roboto Slab" pitchFamily="2" charset="0"/>
              </a:rPr>
              <a:t>oncept</a:t>
            </a:r>
          </a:p>
        </p:txBody>
      </p:sp>
      <p:cxnSp>
        <p:nvCxnSpPr>
          <p:cNvPr id="6" name="Straight Connector 5">
            <a:extLst>
              <a:ext uri="{FF2B5EF4-FFF2-40B4-BE49-F238E27FC236}">
                <a16:creationId xmlns:a16="http://schemas.microsoft.com/office/drawing/2014/main" id="{31F92F82-1002-7942-8C3E-2ADE7AB74EBC}"/>
              </a:ext>
            </a:extLst>
          </p:cNvPr>
          <p:cNvCxnSpPr/>
          <p:nvPr/>
        </p:nvCxnSpPr>
        <p:spPr>
          <a:xfrm>
            <a:off x="642147" y="5348127"/>
            <a:ext cx="10787854" cy="0"/>
          </a:xfrm>
          <a:prstGeom prst="line">
            <a:avLst/>
          </a:prstGeom>
          <a:ln w="12700">
            <a:solidFill>
              <a:srgbClr val="408FDF"/>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546A32D-68B1-8D4C-806C-0D0DB1BC3AA4}"/>
              </a:ext>
            </a:extLst>
          </p:cNvPr>
          <p:cNvSpPr txBox="1"/>
          <p:nvPr/>
        </p:nvSpPr>
        <p:spPr>
          <a:xfrm>
            <a:off x="642147" y="3590104"/>
            <a:ext cx="2253889" cy="2061334"/>
          </a:xfrm>
          <a:prstGeom prst="rect">
            <a:avLst/>
          </a:prstGeom>
          <a:noFill/>
        </p:spPr>
        <p:txBody>
          <a:bodyPr wrap="square" numCol="1" spcCol="720000" rtlCol="0">
            <a:spAutoFit/>
          </a:bodyPr>
          <a:lstStyle/>
          <a:p>
            <a:pPr>
              <a:lnSpc>
                <a:spcPct val="120000"/>
              </a:lnSpc>
            </a:pPr>
            <a:r>
              <a:rPr lang="fr-FR" dirty="0">
                <a:solidFill>
                  <a:srgbClr val="134373"/>
                </a:solidFill>
                <a:latin typeface="Roboto Medium" panose="02000000000000000000" pitchFamily="2" charset="0"/>
                <a:ea typeface="Roboto Medium" panose="02000000000000000000" pitchFamily="2" charset="0"/>
              </a:rPr>
              <a:t>Une analyse intersectorielle du contexte, des chocs et des conditions humanitaires
</a:t>
            </a:r>
            <a:endParaRPr lang="en-US" dirty="0">
              <a:latin typeface="Roboto" panose="02000000000000000000" pitchFamily="2" charset="0"/>
              <a:ea typeface="Roboto" panose="02000000000000000000" pitchFamily="2" charset="0"/>
            </a:endParaRPr>
          </a:p>
        </p:txBody>
      </p:sp>
      <p:sp>
        <p:nvSpPr>
          <p:cNvPr id="9" name="TextBox 8">
            <a:extLst>
              <a:ext uri="{FF2B5EF4-FFF2-40B4-BE49-F238E27FC236}">
                <a16:creationId xmlns:a16="http://schemas.microsoft.com/office/drawing/2014/main" id="{661A8EF1-5C13-364A-93EB-A61DE0A9C2A7}"/>
              </a:ext>
            </a:extLst>
          </p:cNvPr>
          <p:cNvSpPr txBox="1"/>
          <p:nvPr/>
        </p:nvSpPr>
        <p:spPr>
          <a:xfrm>
            <a:off x="9725342" y="3904921"/>
            <a:ext cx="1907090" cy="1728935"/>
          </a:xfrm>
          <a:prstGeom prst="rect">
            <a:avLst/>
          </a:prstGeom>
          <a:noFill/>
        </p:spPr>
        <p:txBody>
          <a:bodyPr wrap="square" numCol="1" spcCol="720000" rtlCol="0">
            <a:spAutoFit/>
          </a:bodyPr>
          <a:lstStyle/>
          <a:p>
            <a:pPr>
              <a:lnSpc>
                <a:spcPct val="120000"/>
              </a:lnSpc>
            </a:pPr>
            <a:r>
              <a:rPr lang="fr-FR" dirty="0">
                <a:solidFill>
                  <a:srgbClr val="134373"/>
                </a:solidFill>
                <a:latin typeface="Roboto Medium" panose="02000000000000000000" pitchFamily="2" charset="0"/>
                <a:ea typeface="Roboto Medium" panose="02000000000000000000" pitchFamily="2" charset="0"/>
              </a:rPr>
              <a:t>qui vise à montrer la sévérité des besoins.
</a:t>
            </a:r>
            <a:endParaRPr lang="en-US" dirty="0">
              <a:latin typeface="Roboto" panose="02000000000000000000" pitchFamily="2" charset="0"/>
              <a:ea typeface="Roboto" panose="02000000000000000000" pitchFamily="2" charset="0"/>
            </a:endParaRPr>
          </a:p>
        </p:txBody>
      </p:sp>
      <p:pic>
        <p:nvPicPr>
          <p:cNvPr id="11" name="Picture 10" descr="Chart, application&#10;&#10;Description automatically generated">
            <a:extLst>
              <a:ext uri="{FF2B5EF4-FFF2-40B4-BE49-F238E27FC236}">
                <a16:creationId xmlns:a16="http://schemas.microsoft.com/office/drawing/2014/main" id="{114F6C95-7C7B-7644-97BA-11E3FF160DF4}"/>
              </a:ext>
            </a:extLst>
          </p:cNvPr>
          <p:cNvPicPr>
            <a:picLocks noChangeAspect="1"/>
          </p:cNvPicPr>
          <p:nvPr/>
        </p:nvPicPr>
        <p:blipFill>
          <a:blip r:embed="rId5"/>
          <a:stretch>
            <a:fillRect/>
          </a:stretch>
        </p:blipFill>
        <p:spPr>
          <a:xfrm>
            <a:off x="2965450" y="786920"/>
            <a:ext cx="6261100" cy="5956300"/>
          </a:xfrm>
          <a:prstGeom prst="rect">
            <a:avLst/>
          </a:prstGeom>
        </p:spPr>
      </p:pic>
      <p:pic>
        <p:nvPicPr>
          <p:cNvPr id="2" name="Audio 1">
            <a:hlinkClick r:id="" action="ppaction://media"/>
            <a:extLst>
              <a:ext uri="{FF2B5EF4-FFF2-40B4-BE49-F238E27FC236}">
                <a16:creationId xmlns:a16="http://schemas.microsoft.com/office/drawing/2014/main" id="{8F1E9AEC-F5E1-478B-BFC2-8549543381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36068022"/>
      </p:ext>
    </p:extLst>
  </p:cSld>
  <p:clrMapOvr>
    <a:masterClrMapping/>
  </p:clrMapOvr>
  <mc:AlternateContent xmlns:mc="http://schemas.openxmlformats.org/markup-compatibility/2006">
    <mc:Choice xmlns:p14="http://schemas.microsoft.com/office/powerpoint/2010/main" Requires="p14">
      <p:transition spd="slow" p14:dur="2000" advTm="68266"/>
    </mc:Choice>
    <mc:Fallback>
      <p:transition spd="slow" advTm="68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0E273C-352C-404B-BA79-547B64AFD2B4}"/>
              </a:ext>
            </a:extLst>
          </p:cNvPr>
          <p:cNvSpPr>
            <a:spLocks noGrp="1"/>
          </p:cNvSpPr>
          <p:nvPr>
            <p:ph type="title"/>
          </p:nvPr>
        </p:nvSpPr>
        <p:spPr>
          <a:xfrm>
            <a:off x="341119" y="365125"/>
            <a:ext cx="1652273" cy="1325563"/>
          </a:xfrm>
        </p:spPr>
        <p:txBody>
          <a:bodyPr>
            <a:normAutofit/>
          </a:bodyPr>
          <a:lstStyle/>
          <a:p>
            <a:r>
              <a:rPr lang="en-AU" sz="2800">
                <a:latin typeface="Roboto Slab" pitchFamily="2" charset="0"/>
                <a:ea typeface="Roboto Slab" pitchFamily="2" charset="0"/>
              </a:rPr>
              <a:t>Concept</a:t>
            </a:r>
            <a:endParaRPr lang="en-US" sz="2800"/>
          </a:p>
        </p:txBody>
      </p:sp>
      <p:sp>
        <p:nvSpPr>
          <p:cNvPr id="4" name="TextBox 3">
            <a:extLst>
              <a:ext uri="{FF2B5EF4-FFF2-40B4-BE49-F238E27FC236}">
                <a16:creationId xmlns:a16="http://schemas.microsoft.com/office/drawing/2014/main" id="{D735F44C-55BE-364F-861B-78D55B71897E}"/>
              </a:ext>
            </a:extLst>
          </p:cNvPr>
          <p:cNvSpPr txBox="1"/>
          <p:nvPr/>
        </p:nvSpPr>
        <p:spPr>
          <a:xfrm>
            <a:off x="2061314" y="4364959"/>
            <a:ext cx="1993155" cy="830997"/>
          </a:xfrm>
          <a:prstGeom prst="rect">
            <a:avLst/>
          </a:prstGeom>
          <a:noFill/>
        </p:spPr>
        <p:txBody>
          <a:bodyPr wrap="square" rtlCol="0">
            <a:spAutoFit/>
          </a:bodyPr>
          <a:lstStyle/>
          <a:p>
            <a:pPr algn="ctr"/>
            <a:r>
              <a:rPr lang="fr-FR" sz="1200" dirty="0">
                <a:solidFill>
                  <a:srgbClr val="134373"/>
                </a:solidFill>
                <a:latin typeface="Roboto Medium" panose="02000000000000000000" pitchFamily="2" charset="0"/>
                <a:ea typeface="Roboto Medium" panose="02000000000000000000" pitchFamily="2" charset="0"/>
              </a:rPr>
              <a:t>CENTRÉE SUR LES PERSONNES
ET INCLUSIVE
</a:t>
            </a:r>
            <a:endParaRPr lang="en-GB" sz="1200" dirty="0">
              <a:solidFill>
                <a:srgbClr val="134373"/>
              </a:solidFill>
              <a:latin typeface="Roboto Medium" panose="02000000000000000000" pitchFamily="2" charset="0"/>
              <a:ea typeface="Roboto Medium" panose="02000000000000000000" pitchFamily="2" charset="0"/>
            </a:endParaRPr>
          </a:p>
        </p:txBody>
      </p:sp>
      <p:sp>
        <p:nvSpPr>
          <p:cNvPr id="5" name="TextBox 4">
            <a:extLst>
              <a:ext uri="{FF2B5EF4-FFF2-40B4-BE49-F238E27FC236}">
                <a16:creationId xmlns:a16="http://schemas.microsoft.com/office/drawing/2014/main" id="{51B67F24-FCE6-1A46-A776-0E3542F1E14F}"/>
              </a:ext>
            </a:extLst>
          </p:cNvPr>
          <p:cNvSpPr txBox="1"/>
          <p:nvPr/>
        </p:nvSpPr>
        <p:spPr>
          <a:xfrm>
            <a:off x="4098291" y="4461149"/>
            <a:ext cx="1248657" cy="276999"/>
          </a:xfrm>
          <a:prstGeom prst="rect">
            <a:avLst/>
          </a:prstGeom>
          <a:noFill/>
        </p:spPr>
        <p:txBody>
          <a:bodyPr wrap="square" rtlCol="0">
            <a:spAutoFit/>
          </a:bodyPr>
          <a:lstStyle/>
          <a:p>
            <a:pPr algn="ctr"/>
            <a:r>
              <a:rPr lang="sv-SE" sz="1200" dirty="0">
                <a:solidFill>
                  <a:srgbClr val="134373"/>
                </a:solidFill>
                <a:latin typeface="Roboto Medium" panose="02000000000000000000" pitchFamily="2" charset="0"/>
                <a:ea typeface="Roboto Medium" panose="02000000000000000000" pitchFamily="2" charset="0"/>
              </a:rPr>
              <a:t>HOLISTIQUE</a:t>
            </a:r>
            <a:endParaRPr lang="en-GB" sz="1200" dirty="0">
              <a:solidFill>
                <a:srgbClr val="134373"/>
              </a:solidFill>
              <a:latin typeface="Roboto Medium" panose="02000000000000000000" pitchFamily="2" charset="0"/>
              <a:ea typeface="Roboto Medium" panose="02000000000000000000" pitchFamily="2" charset="0"/>
            </a:endParaRPr>
          </a:p>
        </p:txBody>
      </p:sp>
      <p:sp>
        <p:nvSpPr>
          <p:cNvPr id="6" name="TextBox 5">
            <a:extLst>
              <a:ext uri="{FF2B5EF4-FFF2-40B4-BE49-F238E27FC236}">
                <a16:creationId xmlns:a16="http://schemas.microsoft.com/office/drawing/2014/main" id="{E7AD52B5-4472-5C4B-8D73-A0398E9B7152}"/>
              </a:ext>
            </a:extLst>
          </p:cNvPr>
          <p:cNvSpPr txBox="1"/>
          <p:nvPr/>
        </p:nvSpPr>
        <p:spPr>
          <a:xfrm>
            <a:off x="5763767" y="4461149"/>
            <a:ext cx="1348966" cy="276999"/>
          </a:xfrm>
          <a:prstGeom prst="rect">
            <a:avLst/>
          </a:prstGeom>
          <a:noFill/>
        </p:spPr>
        <p:txBody>
          <a:bodyPr wrap="square" rtlCol="0">
            <a:spAutoFit/>
          </a:bodyPr>
          <a:lstStyle/>
          <a:p>
            <a:pPr algn="ctr"/>
            <a:r>
              <a:rPr lang="sv-SE" sz="1200" dirty="0">
                <a:solidFill>
                  <a:srgbClr val="134373"/>
                </a:solidFill>
                <a:latin typeface="Roboto Medium" panose="02000000000000000000" pitchFamily="2" charset="0"/>
                <a:ea typeface="Roboto Medium" panose="02000000000000000000" pitchFamily="2" charset="0"/>
              </a:rPr>
              <a:t>SYSTEMATIQUE</a:t>
            </a:r>
            <a:endParaRPr lang="en-GB" sz="1200" dirty="0">
              <a:solidFill>
                <a:srgbClr val="134373"/>
              </a:solidFill>
              <a:latin typeface="Roboto Medium" panose="02000000000000000000" pitchFamily="2" charset="0"/>
              <a:ea typeface="Roboto Medium" panose="02000000000000000000" pitchFamily="2" charset="0"/>
            </a:endParaRPr>
          </a:p>
        </p:txBody>
      </p:sp>
      <p:sp>
        <p:nvSpPr>
          <p:cNvPr id="7" name="TextBox 6">
            <a:extLst>
              <a:ext uri="{FF2B5EF4-FFF2-40B4-BE49-F238E27FC236}">
                <a16:creationId xmlns:a16="http://schemas.microsoft.com/office/drawing/2014/main" id="{ECB5C313-8747-F141-AEC3-3FC32465900B}"/>
              </a:ext>
            </a:extLst>
          </p:cNvPr>
          <p:cNvSpPr txBox="1"/>
          <p:nvPr/>
        </p:nvSpPr>
        <p:spPr>
          <a:xfrm>
            <a:off x="7465544" y="4461149"/>
            <a:ext cx="1348966" cy="276999"/>
          </a:xfrm>
          <a:prstGeom prst="rect">
            <a:avLst/>
          </a:prstGeom>
          <a:noFill/>
        </p:spPr>
        <p:txBody>
          <a:bodyPr wrap="square" rtlCol="0">
            <a:spAutoFit/>
          </a:bodyPr>
          <a:lstStyle/>
          <a:p>
            <a:pPr algn="ctr"/>
            <a:r>
              <a:rPr lang="sv-SE" sz="1200" dirty="0">
                <a:solidFill>
                  <a:srgbClr val="134373"/>
                </a:solidFill>
                <a:latin typeface="Roboto Medium" panose="02000000000000000000" pitchFamily="2" charset="0"/>
                <a:ea typeface="Roboto Medium" panose="02000000000000000000" pitchFamily="2" charset="0"/>
              </a:rPr>
              <a:t>TRANSPARENTE</a:t>
            </a:r>
            <a:endParaRPr lang="en-GB" sz="1200" dirty="0">
              <a:solidFill>
                <a:srgbClr val="134373"/>
              </a:solidFill>
              <a:latin typeface="Roboto Medium" panose="02000000000000000000" pitchFamily="2" charset="0"/>
              <a:ea typeface="Roboto Medium" panose="02000000000000000000" pitchFamily="2" charset="0"/>
            </a:endParaRPr>
          </a:p>
        </p:txBody>
      </p:sp>
      <p:sp>
        <p:nvSpPr>
          <p:cNvPr id="8" name="TextBox 7">
            <a:extLst>
              <a:ext uri="{FF2B5EF4-FFF2-40B4-BE49-F238E27FC236}">
                <a16:creationId xmlns:a16="http://schemas.microsoft.com/office/drawing/2014/main" id="{383AB6AD-8E69-824B-B704-EF3929D14E60}"/>
              </a:ext>
            </a:extLst>
          </p:cNvPr>
          <p:cNvSpPr txBox="1"/>
          <p:nvPr/>
        </p:nvSpPr>
        <p:spPr>
          <a:xfrm>
            <a:off x="9051037" y="4429753"/>
            <a:ext cx="1768444" cy="276999"/>
          </a:xfrm>
          <a:prstGeom prst="rect">
            <a:avLst/>
          </a:prstGeom>
          <a:noFill/>
        </p:spPr>
        <p:txBody>
          <a:bodyPr wrap="square" rtlCol="0">
            <a:spAutoFit/>
          </a:bodyPr>
          <a:lstStyle/>
          <a:p>
            <a:pPr algn="ctr"/>
            <a:r>
              <a:rPr lang="sv-SE" sz="1200">
                <a:solidFill>
                  <a:srgbClr val="134373"/>
                </a:solidFill>
                <a:latin typeface="Roboto Medium" panose="02000000000000000000" pitchFamily="2" charset="0"/>
                <a:ea typeface="Roboto Medium" panose="02000000000000000000" pitchFamily="2" charset="0"/>
              </a:rPr>
              <a:t>COMPREHENSIVE</a:t>
            </a:r>
            <a:endParaRPr lang="en-GB" sz="1200">
              <a:solidFill>
                <a:srgbClr val="134373"/>
              </a:solidFill>
              <a:latin typeface="Roboto Medium" panose="02000000000000000000" pitchFamily="2" charset="0"/>
              <a:ea typeface="Roboto Medium" panose="02000000000000000000" pitchFamily="2" charset="0"/>
            </a:endParaRPr>
          </a:p>
        </p:txBody>
      </p:sp>
      <p:grpSp>
        <p:nvGrpSpPr>
          <p:cNvPr id="9" name="Group 8">
            <a:extLst>
              <a:ext uri="{FF2B5EF4-FFF2-40B4-BE49-F238E27FC236}">
                <a16:creationId xmlns:a16="http://schemas.microsoft.com/office/drawing/2014/main" id="{0C14BEC6-ADD6-574C-8AB0-24DCEBFBA047}"/>
              </a:ext>
            </a:extLst>
          </p:cNvPr>
          <p:cNvGrpSpPr/>
          <p:nvPr/>
        </p:nvGrpSpPr>
        <p:grpSpPr>
          <a:xfrm>
            <a:off x="5763767" y="2944171"/>
            <a:ext cx="1265167" cy="1265167"/>
            <a:chOff x="5368274" y="1547957"/>
            <a:chExt cx="1265167" cy="1265167"/>
          </a:xfrm>
        </p:grpSpPr>
        <p:sp>
          <p:nvSpPr>
            <p:cNvPr id="10" name="Oval 9">
              <a:extLst>
                <a:ext uri="{FF2B5EF4-FFF2-40B4-BE49-F238E27FC236}">
                  <a16:creationId xmlns:a16="http://schemas.microsoft.com/office/drawing/2014/main" id="{22931848-4577-F54E-BFFD-0464C1B54743}"/>
                </a:ext>
              </a:extLst>
            </p:cNvPr>
            <p:cNvSpPr/>
            <p:nvPr/>
          </p:nvSpPr>
          <p:spPr>
            <a:xfrm>
              <a:off x="5368274" y="1547957"/>
              <a:ext cx="1265167" cy="1265167"/>
            </a:xfrm>
            <a:prstGeom prst="ellipse">
              <a:avLst/>
            </a:prstGeom>
            <a:solidFill>
              <a:srgbClr val="906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DCD9E6E-6A87-A74D-B6C9-47B2CFCD1019}"/>
                </a:ext>
              </a:extLst>
            </p:cNvPr>
            <p:cNvPicPr>
              <a:picLocks noChangeAspect="1"/>
            </p:cNvPicPr>
            <p:nvPr/>
          </p:nvPicPr>
          <p:blipFill>
            <a:blip r:embed="rId5"/>
            <a:stretch>
              <a:fillRect/>
            </a:stretch>
          </p:blipFill>
          <p:spPr>
            <a:xfrm>
              <a:off x="5696057" y="1935320"/>
              <a:ext cx="609600" cy="558800"/>
            </a:xfrm>
            <a:prstGeom prst="rect">
              <a:avLst/>
            </a:prstGeom>
          </p:spPr>
        </p:pic>
      </p:grpSp>
      <p:grpSp>
        <p:nvGrpSpPr>
          <p:cNvPr id="12" name="Group 11">
            <a:extLst>
              <a:ext uri="{FF2B5EF4-FFF2-40B4-BE49-F238E27FC236}">
                <a16:creationId xmlns:a16="http://schemas.microsoft.com/office/drawing/2014/main" id="{29257F1F-DC96-8044-96AE-289659D00370}"/>
              </a:ext>
            </a:extLst>
          </p:cNvPr>
          <p:cNvGrpSpPr/>
          <p:nvPr/>
        </p:nvGrpSpPr>
        <p:grpSpPr>
          <a:xfrm>
            <a:off x="9260776" y="2944171"/>
            <a:ext cx="1265167" cy="1265167"/>
            <a:chOff x="8762638" y="1547957"/>
            <a:chExt cx="1265167" cy="1265167"/>
          </a:xfrm>
        </p:grpSpPr>
        <p:sp>
          <p:nvSpPr>
            <p:cNvPr id="13" name="Oval 12">
              <a:extLst>
                <a:ext uri="{FF2B5EF4-FFF2-40B4-BE49-F238E27FC236}">
                  <a16:creationId xmlns:a16="http://schemas.microsoft.com/office/drawing/2014/main" id="{7A63E569-91FF-6044-9127-FD0F95A10DCC}"/>
                </a:ext>
              </a:extLst>
            </p:cNvPr>
            <p:cNvSpPr/>
            <p:nvPr/>
          </p:nvSpPr>
          <p:spPr>
            <a:xfrm>
              <a:off x="8762638" y="1547957"/>
              <a:ext cx="1265167" cy="1265167"/>
            </a:xfrm>
            <a:prstGeom prst="ellipse">
              <a:avLst/>
            </a:prstGeom>
            <a:solidFill>
              <a:srgbClr val="40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208F9D0-5A45-6140-92B3-FDD2909FB700}"/>
                </a:ext>
              </a:extLst>
            </p:cNvPr>
            <p:cNvPicPr>
              <a:picLocks noChangeAspect="1"/>
            </p:cNvPicPr>
            <p:nvPr/>
          </p:nvPicPr>
          <p:blipFill>
            <a:blip r:embed="rId6"/>
            <a:stretch>
              <a:fillRect/>
            </a:stretch>
          </p:blipFill>
          <p:spPr>
            <a:xfrm>
              <a:off x="9060874" y="1889838"/>
              <a:ext cx="666857" cy="583500"/>
            </a:xfrm>
            <a:prstGeom prst="rect">
              <a:avLst/>
            </a:prstGeom>
          </p:spPr>
        </p:pic>
      </p:grpSp>
      <p:sp>
        <p:nvSpPr>
          <p:cNvPr id="16" name="Oval 15">
            <a:extLst>
              <a:ext uri="{FF2B5EF4-FFF2-40B4-BE49-F238E27FC236}">
                <a16:creationId xmlns:a16="http://schemas.microsoft.com/office/drawing/2014/main" id="{09A50EBF-F22A-E44F-A394-B085D75F14B1}"/>
              </a:ext>
            </a:extLst>
          </p:cNvPr>
          <p:cNvSpPr/>
          <p:nvPr/>
        </p:nvSpPr>
        <p:spPr>
          <a:xfrm>
            <a:off x="7465544" y="2944171"/>
            <a:ext cx="1265167" cy="1265167"/>
          </a:xfrm>
          <a:prstGeom prst="ellipse">
            <a:avLst/>
          </a:prstGeom>
          <a:solidFill>
            <a:srgbClr val="ECA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62F3BDA5-53BA-FA47-B6DD-5795FFEBC932}"/>
              </a:ext>
            </a:extLst>
          </p:cNvPr>
          <p:cNvGrpSpPr/>
          <p:nvPr/>
        </p:nvGrpSpPr>
        <p:grpSpPr>
          <a:xfrm>
            <a:off x="2383408" y="2944171"/>
            <a:ext cx="1265167" cy="1265167"/>
            <a:chOff x="2043183" y="1547957"/>
            <a:chExt cx="1265167" cy="1265167"/>
          </a:xfrm>
        </p:grpSpPr>
        <p:sp>
          <p:nvSpPr>
            <p:cNvPr id="19" name="Oval 18">
              <a:extLst>
                <a:ext uri="{FF2B5EF4-FFF2-40B4-BE49-F238E27FC236}">
                  <a16:creationId xmlns:a16="http://schemas.microsoft.com/office/drawing/2014/main" id="{4769866D-2252-D649-AED7-AB4320A37527}"/>
                </a:ext>
              </a:extLst>
            </p:cNvPr>
            <p:cNvSpPr/>
            <p:nvPr/>
          </p:nvSpPr>
          <p:spPr>
            <a:xfrm>
              <a:off x="2043183" y="1547957"/>
              <a:ext cx="1265167" cy="1265167"/>
            </a:xfrm>
            <a:prstGeom prst="ellipse">
              <a:avLst/>
            </a:prstGeom>
            <a:solidFill>
              <a:srgbClr val="40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5CD7A38-8EEC-FA4D-B132-94F23CC6E514}"/>
                </a:ext>
              </a:extLst>
            </p:cNvPr>
            <p:cNvPicPr>
              <a:picLocks noChangeAspect="1"/>
            </p:cNvPicPr>
            <p:nvPr/>
          </p:nvPicPr>
          <p:blipFill>
            <a:blip r:embed="rId7"/>
            <a:stretch>
              <a:fillRect/>
            </a:stretch>
          </p:blipFill>
          <p:spPr>
            <a:xfrm>
              <a:off x="2353431" y="1889838"/>
              <a:ext cx="609600" cy="609600"/>
            </a:xfrm>
            <a:prstGeom prst="rect">
              <a:avLst/>
            </a:prstGeom>
          </p:spPr>
        </p:pic>
      </p:grpSp>
      <p:grpSp>
        <p:nvGrpSpPr>
          <p:cNvPr id="21" name="Group 20">
            <a:extLst>
              <a:ext uri="{FF2B5EF4-FFF2-40B4-BE49-F238E27FC236}">
                <a16:creationId xmlns:a16="http://schemas.microsoft.com/office/drawing/2014/main" id="{FC90C565-3D13-B54E-B360-A66BD4E5A68F}"/>
              </a:ext>
            </a:extLst>
          </p:cNvPr>
          <p:cNvGrpSpPr/>
          <p:nvPr/>
        </p:nvGrpSpPr>
        <p:grpSpPr>
          <a:xfrm>
            <a:off x="4048136" y="2944171"/>
            <a:ext cx="1265167" cy="1265167"/>
            <a:chOff x="3691874" y="1547957"/>
            <a:chExt cx="1265167" cy="1265167"/>
          </a:xfrm>
        </p:grpSpPr>
        <p:sp>
          <p:nvSpPr>
            <p:cNvPr id="22" name="Oval 21">
              <a:extLst>
                <a:ext uri="{FF2B5EF4-FFF2-40B4-BE49-F238E27FC236}">
                  <a16:creationId xmlns:a16="http://schemas.microsoft.com/office/drawing/2014/main" id="{85DEB4C6-4698-B94D-A92A-38F1324655B4}"/>
                </a:ext>
              </a:extLst>
            </p:cNvPr>
            <p:cNvSpPr/>
            <p:nvPr/>
          </p:nvSpPr>
          <p:spPr>
            <a:xfrm>
              <a:off x="3691874" y="1547957"/>
              <a:ext cx="1265167" cy="1265167"/>
            </a:xfrm>
            <a:prstGeom prst="ellipse">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DB725945-D0E2-7649-991B-E088DB90BBC5}"/>
                </a:ext>
              </a:extLst>
            </p:cNvPr>
            <p:cNvPicPr>
              <a:picLocks noChangeAspect="1"/>
            </p:cNvPicPr>
            <p:nvPr/>
          </p:nvPicPr>
          <p:blipFill>
            <a:blip r:embed="rId8"/>
            <a:stretch>
              <a:fillRect/>
            </a:stretch>
          </p:blipFill>
          <p:spPr>
            <a:xfrm>
              <a:off x="3995923" y="1935320"/>
              <a:ext cx="727639" cy="500252"/>
            </a:xfrm>
            <a:prstGeom prst="rect">
              <a:avLst/>
            </a:prstGeom>
          </p:spPr>
        </p:pic>
      </p:grpSp>
      <p:sp>
        <p:nvSpPr>
          <p:cNvPr id="24" name="Rectangle 23">
            <a:extLst>
              <a:ext uri="{FF2B5EF4-FFF2-40B4-BE49-F238E27FC236}">
                <a16:creationId xmlns:a16="http://schemas.microsoft.com/office/drawing/2014/main" id="{11969763-9F29-42B4-9CA2-CFFA3679E14F}"/>
              </a:ext>
            </a:extLst>
          </p:cNvPr>
          <p:cNvSpPr/>
          <p:nvPr/>
        </p:nvSpPr>
        <p:spPr>
          <a:xfrm>
            <a:off x="1138585" y="1404829"/>
            <a:ext cx="9914831" cy="830997"/>
          </a:xfrm>
          <a:prstGeom prst="rect">
            <a:avLst/>
          </a:prstGeom>
          <a:solidFill>
            <a:schemeClr val="accent5">
              <a:lumMod val="50000"/>
            </a:schemeClr>
          </a:solidFill>
        </p:spPr>
        <p:txBody>
          <a:bodyPr wrap="square">
            <a:spAutoFit/>
          </a:bodyPr>
          <a:lstStyle/>
          <a:p>
            <a:pPr algn="ctr"/>
            <a:r>
              <a:rPr lang="fr-FR" sz="2400" dirty="0">
                <a:solidFill>
                  <a:schemeClr val="bg1"/>
                </a:solidFill>
              </a:rPr>
              <a:t>Éclairer la prise de décisions stratégiques, l’analyse des interventions et la planification des interventions par l’entremise d’une analyse </a:t>
            </a:r>
            <a:endParaRPr lang="en-US" sz="2400" dirty="0">
              <a:solidFill>
                <a:schemeClr val="bg1"/>
              </a:solidFill>
            </a:endParaRPr>
          </a:p>
        </p:txBody>
      </p:sp>
      <p:sp>
        <p:nvSpPr>
          <p:cNvPr id="25" name="Rectangle 24">
            <a:extLst>
              <a:ext uri="{FF2B5EF4-FFF2-40B4-BE49-F238E27FC236}">
                <a16:creationId xmlns:a16="http://schemas.microsoft.com/office/drawing/2014/main" id="{3F18FB9B-EE89-43EF-9665-E56B9E43D374}"/>
              </a:ext>
            </a:extLst>
          </p:cNvPr>
          <p:cNvSpPr/>
          <p:nvPr/>
        </p:nvSpPr>
        <p:spPr>
          <a:xfrm>
            <a:off x="1138585" y="5394034"/>
            <a:ext cx="9914830" cy="461665"/>
          </a:xfrm>
          <a:prstGeom prst="rect">
            <a:avLst/>
          </a:prstGeom>
          <a:solidFill>
            <a:schemeClr val="accent5">
              <a:lumMod val="50000"/>
            </a:schemeClr>
          </a:solidFill>
        </p:spPr>
        <p:txBody>
          <a:bodyPr wrap="square">
            <a:spAutoFit/>
          </a:bodyPr>
          <a:lstStyle/>
          <a:p>
            <a:pPr algn="ctr"/>
            <a:endParaRPr lang="en-US" sz="2400" dirty="0">
              <a:solidFill>
                <a:schemeClr val="bg1"/>
              </a:solidFill>
            </a:endParaRPr>
          </a:p>
        </p:txBody>
      </p:sp>
      <p:pic>
        <p:nvPicPr>
          <p:cNvPr id="26" name="Graphic 25" descr="Eye">
            <a:extLst>
              <a:ext uri="{FF2B5EF4-FFF2-40B4-BE49-F238E27FC236}">
                <a16:creationId xmlns:a16="http://schemas.microsoft.com/office/drawing/2014/main" id="{49576A55-71F0-474E-BA2F-889F8DE02D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24144" y="3119554"/>
            <a:ext cx="914400" cy="914400"/>
          </a:xfrm>
          <a:prstGeom prst="rect">
            <a:avLst/>
          </a:prstGeom>
        </p:spPr>
      </p:pic>
      <p:pic>
        <p:nvPicPr>
          <p:cNvPr id="15" name="Audio 14">
            <a:hlinkClick r:id="" action="ppaction://media"/>
            <a:extLst>
              <a:ext uri="{FF2B5EF4-FFF2-40B4-BE49-F238E27FC236}">
                <a16:creationId xmlns:a16="http://schemas.microsoft.com/office/drawing/2014/main" id="{9EDE16E2-169B-4596-AE00-C495B5335F1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12727696"/>
      </p:ext>
    </p:extLst>
  </p:cSld>
  <p:clrMapOvr>
    <a:masterClrMapping/>
  </p:clrMapOvr>
  <mc:AlternateContent xmlns:mc="http://schemas.openxmlformats.org/markup-compatibility/2006">
    <mc:Choice xmlns:p14="http://schemas.microsoft.com/office/powerpoint/2010/main" Requires="p14">
      <p:transition spd="slow" p14:dur="2000" advTm="60991"/>
    </mc:Choice>
    <mc:Fallback>
      <p:transition spd="slow" advTm="60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0E273C-352C-404B-BA79-547B64AFD2B4}"/>
              </a:ext>
            </a:extLst>
          </p:cNvPr>
          <p:cNvSpPr>
            <a:spLocks noGrp="1"/>
          </p:cNvSpPr>
          <p:nvPr>
            <p:ph type="title"/>
          </p:nvPr>
        </p:nvSpPr>
        <p:spPr>
          <a:xfrm>
            <a:off x="132571" y="365125"/>
            <a:ext cx="2225618" cy="1325563"/>
          </a:xfrm>
        </p:spPr>
        <p:txBody>
          <a:bodyPr>
            <a:normAutofit/>
          </a:bodyPr>
          <a:lstStyle/>
          <a:p>
            <a:r>
              <a:rPr lang="fr-FR" sz="2400" dirty="0"/>
              <a:t>Méthodologie</a:t>
            </a:r>
          </a:p>
        </p:txBody>
      </p:sp>
      <p:sp>
        <p:nvSpPr>
          <p:cNvPr id="26" name="Text Placeholder 1">
            <a:extLst>
              <a:ext uri="{FF2B5EF4-FFF2-40B4-BE49-F238E27FC236}">
                <a16:creationId xmlns:a16="http://schemas.microsoft.com/office/drawing/2014/main" id="{8A2AC9C7-4F0A-48AF-8AAC-CDF0135298C2}"/>
              </a:ext>
            </a:extLst>
          </p:cNvPr>
          <p:cNvSpPr txBox="1">
            <a:spLocks/>
          </p:cNvSpPr>
          <p:nvPr/>
        </p:nvSpPr>
        <p:spPr>
          <a:xfrm>
            <a:off x="132571" y="2531733"/>
            <a:ext cx="3023285" cy="1794534"/>
          </a:xfrm>
          <a:prstGeom prst="rect">
            <a:avLst/>
          </a:prstGeom>
        </p:spPr>
        <p:txBody>
          <a:bodyPr lIns="0" tIns="0" rIns="0" bIns="0"/>
          <a:lstStyle>
            <a:lvl1pPr marL="0" eaLnBrk="1" hangingPunct="1">
              <a:defRPr sz="3200" b="1">
                <a:solidFill>
                  <a:srgbClr val="418FDE"/>
                </a:solidFill>
                <a:latin typeface="Roboto Slab" pitchFamily="2" charset="0"/>
                <a:ea typeface="Roboto Slab" pitchFamily="2" charset="0"/>
                <a:cs typeface="+mn-cs"/>
              </a:defRPr>
            </a:lvl1pPr>
            <a:lvl2pPr marL="457232" eaLnBrk="1" hangingPunct="1">
              <a:defRPr>
                <a:latin typeface="+mn-lt"/>
                <a:ea typeface="+mn-ea"/>
                <a:cs typeface="+mn-cs"/>
              </a:defRPr>
            </a:lvl2pPr>
            <a:lvl3pPr marL="914463" eaLnBrk="1" hangingPunct="1">
              <a:defRPr>
                <a:latin typeface="+mn-lt"/>
                <a:ea typeface="+mn-ea"/>
                <a:cs typeface="+mn-cs"/>
              </a:defRPr>
            </a:lvl3pPr>
            <a:lvl4pPr marL="1371696" eaLnBrk="1" hangingPunct="1">
              <a:defRPr>
                <a:latin typeface="+mn-lt"/>
                <a:ea typeface="+mn-ea"/>
                <a:cs typeface="+mn-cs"/>
              </a:defRPr>
            </a:lvl4pPr>
            <a:lvl5pPr marL="1828927" eaLnBrk="1" hangingPunct="1">
              <a:defRPr>
                <a:latin typeface="+mn-lt"/>
                <a:ea typeface="+mn-ea"/>
                <a:cs typeface="+mn-cs"/>
              </a:defRPr>
            </a:lvl5pPr>
            <a:lvl6pPr marL="2286158" eaLnBrk="1" hangingPunct="1">
              <a:defRPr>
                <a:latin typeface="+mn-lt"/>
                <a:ea typeface="+mn-ea"/>
                <a:cs typeface="+mn-cs"/>
              </a:defRPr>
            </a:lvl6pPr>
            <a:lvl7pPr marL="2743389" eaLnBrk="1" hangingPunct="1">
              <a:defRPr>
                <a:latin typeface="+mn-lt"/>
                <a:ea typeface="+mn-ea"/>
                <a:cs typeface="+mn-cs"/>
              </a:defRPr>
            </a:lvl7pPr>
            <a:lvl8pPr marL="3200621" eaLnBrk="1" hangingPunct="1">
              <a:defRPr>
                <a:latin typeface="+mn-lt"/>
                <a:ea typeface="+mn-ea"/>
                <a:cs typeface="+mn-cs"/>
              </a:defRPr>
            </a:lvl8pPr>
            <a:lvl9pPr marL="3657853" eaLnBrk="1" hangingPunct="1">
              <a:defRPr>
                <a:latin typeface="+mn-lt"/>
                <a:ea typeface="+mn-ea"/>
                <a:cs typeface="+mn-cs"/>
              </a:defRPr>
            </a:lvl9pPr>
          </a:lstStyle>
          <a:p>
            <a:pPr defTabSz="829178"/>
            <a:r>
              <a:rPr lang="fr-FR" sz="3264" kern="0" dirty="0">
                <a:solidFill>
                  <a:srgbClr val="134373"/>
                </a:solidFill>
                <a:latin typeface="Roboto Light" panose="020B0604020202020204" charset="0"/>
                <a:cs typeface="Roboto Light" panose="020B0604020202020204" charset="0"/>
              </a:rPr>
              <a:t>Cadre Conceptuel</a:t>
            </a:r>
          </a:p>
        </p:txBody>
      </p:sp>
      <p:pic>
        <p:nvPicPr>
          <p:cNvPr id="2" name="Picture 1">
            <a:extLst>
              <a:ext uri="{FF2B5EF4-FFF2-40B4-BE49-F238E27FC236}">
                <a16:creationId xmlns:a16="http://schemas.microsoft.com/office/drawing/2014/main" id="{48C8DDC6-557C-4513-BD93-F5A61B9B4041}"/>
              </a:ext>
            </a:extLst>
          </p:cNvPr>
          <p:cNvPicPr>
            <a:picLocks noChangeAspect="1"/>
          </p:cNvPicPr>
          <p:nvPr/>
        </p:nvPicPr>
        <p:blipFill>
          <a:blip r:embed="rId5"/>
          <a:stretch>
            <a:fillRect/>
          </a:stretch>
        </p:blipFill>
        <p:spPr>
          <a:xfrm>
            <a:off x="4067175" y="204787"/>
            <a:ext cx="4057650" cy="6448425"/>
          </a:xfrm>
          <a:prstGeom prst="rect">
            <a:avLst/>
          </a:prstGeom>
        </p:spPr>
      </p:pic>
      <p:pic>
        <p:nvPicPr>
          <p:cNvPr id="5" name="Audio 4">
            <a:hlinkClick r:id="" action="ppaction://media"/>
            <a:extLst>
              <a:ext uri="{FF2B5EF4-FFF2-40B4-BE49-F238E27FC236}">
                <a16:creationId xmlns:a16="http://schemas.microsoft.com/office/drawing/2014/main" id="{5D574F53-74D6-42D3-B34A-511E1E4EDD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76123234"/>
      </p:ext>
    </p:extLst>
  </p:cSld>
  <p:clrMapOvr>
    <a:masterClrMapping/>
  </p:clrMapOvr>
  <mc:AlternateContent xmlns:mc="http://schemas.openxmlformats.org/markup-compatibility/2006">
    <mc:Choice xmlns:p14="http://schemas.microsoft.com/office/powerpoint/2010/main" Requires="p14">
      <p:transition spd="slow" p14:dur="2000" advTm="121264"/>
    </mc:Choice>
    <mc:Fallback>
      <p:transition spd="slow" advTm="121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0E273C-352C-404B-BA79-547B64AFD2B4}"/>
              </a:ext>
            </a:extLst>
          </p:cNvPr>
          <p:cNvSpPr>
            <a:spLocks noGrp="1"/>
          </p:cNvSpPr>
          <p:nvPr>
            <p:ph type="title"/>
          </p:nvPr>
        </p:nvSpPr>
        <p:spPr>
          <a:xfrm>
            <a:off x="132571" y="365125"/>
            <a:ext cx="2225618" cy="1325563"/>
          </a:xfrm>
        </p:spPr>
        <p:txBody>
          <a:bodyPr>
            <a:normAutofit/>
          </a:bodyPr>
          <a:lstStyle/>
          <a:p>
            <a:r>
              <a:rPr lang="en-AU" sz="2800"/>
              <a:t>Methodology</a:t>
            </a:r>
            <a:endParaRPr lang="en-US" sz="2800"/>
          </a:p>
        </p:txBody>
      </p:sp>
      <p:graphicFrame>
        <p:nvGraphicFramePr>
          <p:cNvPr id="9" name="Table 8">
            <a:extLst>
              <a:ext uri="{FF2B5EF4-FFF2-40B4-BE49-F238E27FC236}">
                <a16:creationId xmlns:a16="http://schemas.microsoft.com/office/drawing/2014/main" id="{84859C9C-F3D4-4B99-A7C0-8678BECF7A8E}"/>
              </a:ext>
            </a:extLst>
          </p:cNvPr>
          <p:cNvGraphicFramePr>
            <a:graphicFrameLocks noGrp="1"/>
          </p:cNvGraphicFramePr>
          <p:nvPr>
            <p:extLst>
              <p:ext uri="{D42A27DB-BD31-4B8C-83A1-F6EECF244321}">
                <p14:modId xmlns:p14="http://schemas.microsoft.com/office/powerpoint/2010/main" val="4021495862"/>
              </p:ext>
            </p:extLst>
          </p:nvPr>
        </p:nvGraphicFramePr>
        <p:xfrm>
          <a:off x="228600" y="122274"/>
          <a:ext cx="11563351" cy="6674219"/>
        </p:xfrm>
        <a:graphic>
          <a:graphicData uri="http://schemas.openxmlformats.org/drawingml/2006/table">
            <a:tbl>
              <a:tblPr/>
              <a:tblGrid>
                <a:gridCol w="817368">
                  <a:extLst>
                    <a:ext uri="{9D8B030D-6E8A-4147-A177-3AD203B41FA5}">
                      <a16:colId xmlns:a16="http://schemas.microsoft.com/office/drawing/2014/main" val="1600867638"/>
                    </a:ext>
                  </a:extLst>
                </a:gridCol>
                <a:gridCol w="1057771">
                  <a:extLst>
                    <a:ext uri="{9D8B030D-6E8A-4147-A177-3AD203B41FA5}">
                      <a16:colId xmlns:a16="http://schemas.microsoft.com/office/drawing/2014/main" val="4247419404"/>
                    </a:ext>
                  </a:extLst>
                </a:gridCol>
                <a:gridCol w="7620753">
                  <a:extLst>
                    <a:ext uri="{9D8B030D-6E8A-4147-A177-3AD203B41FA5}">
                      <a16:colId xmlns:a16="http://schemas.microsoft.com/office/drawing/2014/main" val="2259223725"/>
                    </a:ext>
                  </a:extLst>
                </a:gridCol>
                <a:gridCol w="2067459">
                  <a:extLst>
                    <a:ext uri="{9D8B030D-6E8A-4147-A177-3AD203B41FA5}">
                      <a16:colId xmlns:a16="http://schemas.microsoft.com/office/drawing/2014/main" val="1351303976"/>
                    </a:ext>
                  </a:extLst>
                </a:gridCol>
              </a:tblGrid>
              <a:tr h="119733">
                <a:tc gridSpan="4">
                  <a:txBody>
                    <a:bodyPr/>
                    <a:lstStyle/>
                    <a:p>
                      <a:pPr algn="ctr" rtl="0" fontAlgn="t">
                        <a:spcBef>
                          <a:spcPts val="0"/>
                        </a:spcBef>
                        <a:spcAft>
                          <a:spcPts val="0"/>
                        </a:spcAft>
                      </a:pPr>
                      <a:r>
                        <a:rPr lang="fr-FR" sz="1400" b="1" i="0" u="none" strike="noStrike" noProof="0">
                          <a:solidFill>
                            <a:srgbClr val="000000"/>
                          </a:solidFill>
                          <a:effectLst/>
                          <a:latin typeface="Arial" panose="020B0604020202020204" pitchFamily="34" charset="0"/>
                        </a:rPr>
                        <a:t>TABLE DE REFERENCE DE L’ECHELLE DE SEVERITE DU JIAF</a:t>
                      </a:r>
                      <a:endParaRPr lang="fr-FR" sz="1400" noProof="0">
                        <a:effectLst/>
                      </a:endParaRPr>
                    </a:p>
                  </a:txBody>
                  <a:tcPr marL="40534" marR="40534" marT="40534" marB="405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444759096"/>
                  </a:ext>
                </a:extLst>
              </a:tr>
              <a:tr h="337976">
                <a:tc>
                  <a:txBody>
                    <a:bodyPr/>
                    <a:lstStyle/>
                    <a:p>
                      <a:pPr algn="ctr" rtl="0" fontAlgn="t">
                        <a:spcBef>
                          <a:spcPts val="0"/>
                        </a:spcBef>
                        <a:spcAft>
                          <a:spcPts val="0"/>
                        </a:spcAft>
                      </a:pPr>
                      <a:r>
                        <a:rPr lang="fr-FR" sz="1100" b="1" i="0" u="none" strike="noStrike" noProof="0">
                          <a:solidFill>
                            <a:srgbClr val="000000"/>
                          </a:solidFill>
                          <a:effectLst/>
                          <a:latin typeface="Arial" panose="020B0604020202020204" pitchFamily="34" charset="0"/>
                        </a:rPr>
                        <a:t>Classe de Severite</a:t>
                      </a:r>
                      <a:endParaRPr lang="fr-FR" sz="1100" noProof="0">
                        <a:effectLst/>
                      </a:endParaRPr>
                    </a:p>
                  </a:txBody>
                  <a:tcPr marL="40534" marR="40534" marT="40534" marB="405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t">
                        <a:spcBef>
                          <a:spcPts val="0"/>
                        </a:spcBef>
                        <a:spcAft>
                          <a:spcPts val="0"/>
                        </a:spcAft>
                      </a:pPr>
                      <a:r>
                        <a:rPr lang="fr-FR" sz="1100" b="1" i="0" u="none" strike="noStrike" noProof="0">
                          <a:solidFill>
                            <a:srgbClr val="000000"/>
                          </a:solidFill>
                          <a:effectLst/>
                          <a:latin typeface="Arial" panose="020B0604020202020204" pitchFamily="34" charset="0"/>
                        </a:rPr>
                        <a:t>Nom</a:t>
                      </a:r>
                      <a:endParaRPr lang="fr-FR" sz="1100" noProof="0">
                        <a:effectLst/>
                      </a:endParaRPr>
                    </a:p>
                  </a:txBody>
                  <a:tcPr marL="40534" marR="40534" marT="40534" marB="405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just" rtl="0" fontAlgn="t">
                        <a:spcBef>
                          <a:spcPts val="0"/>
                        </a:spcBef>
                        <a:spcAft>
                          <a:spcPts val="0"/>
                        </a:spcAft>
                      </a:pPr>
                      <a:r>
                        <a:rPr lang="fr-FR" sz="1800" b="1" i="0" u="none" strike="noStrike" noProof="0">
                          <a:solidFill>
                            <a:schemeClr val="tx1"/>
                          </a:solidFill>
                          <a:effectLst/>
                          <a:latin typeface="Roboto" panose="02000000000000000000" pitchFamily="2" charset="0"/>
                        </a:rPr>
                        <a:t>Résultat de référence clé</a:t>
                      </a:r>
                      <a:endParaRPr lang="fr-FR" sz="1800" noProof="0">
                        <a:solidFill>
                          <a:schemeClr val="tx1"/>
                        </a:solidFill>
                        <a:effectLst/>
                      </a:endParaRPr>
                    </a:p>
                  </a:txBody>
                  <a:tcPr marL="40534" marR="40534" marT="40534" marB="405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B7B7"/>
                    </a:solidFill>
                  </a:tcPr>
                </a:tc>
                <a:tc>
                  <a:txBody>
                    <a:bodyPr/>
                    <a:lstStyle/>
                    <a:p>
                      <a:pPr rtl="0" fontAlgn="t">
                        <a:spcBef>
                          <a:spcPts val="0"/>
                        </a:spcBef>
                        <a:spcAft>
                          <a:spcPts val="0"/>
                        </a:spcAft>
                      </a:pPr>
                      <a:r>
                        <a:rPr lang="fr-FR" sz="1100" b="1" i="0" u="none" strike="noStrike" noProof="0">
                          <a:solidFill>
                            <a:srgbClr val="000000"/>
                          </a:solidFill>
                          <a:effectLst/>
                          <a:latin typeface="Arial" panose="020B0604020202020204" pitchFamily="34" charset="0"/>
                        </a:rPr>
                        <a:t>Objectifs de potentielle intervention </a:t>
                      </a:r>
                      <a:endParaRPr lang="fr-FR" sz="1100" noProof="0">
                        <a:effectLst/>
                      </a:endParaRPr>
                    </a:p>
                  </a:txBody>
                  <a:tcPr marL="40534" marR="40534" marT="40534" marB="405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365790115"/>
                  </a:ext>
                </a:extLst>
              </a:tr>
              <a:tr h="1023760">
                <a:tc>
                  <a:txBody>
                    <a:bodyPr/>
                    <a:lstStyle/>
                    <a:p>
                      <a:pPr algn="ctr" rtl="0" fontAlgn="t">
                        <a:spcBef>
                          <a:spcPts val="0"/>
                        </a:spcBef>
                        <a:spcAft>
                          <a:spcPts val="0"/>
                        </a:spcAft>
                      </a:pPr>
                      <a:r>
                        <a:rPr lang="fr-FR" sz="2400" b="0" i="0" u="none" strike="noStrike" noProof="0">
                          <a:solidFill>
                            <a:srgbClr val="000000"/>
                          </a:solidFill>
                          <a:effectLst/>
                          <a:latin typeface="Arial" panose="020B0604020202020204" pitchFamily="34" charset="0"/>
                        </a:rPr>
                        <a:t>1</a:t>
                      </a:r>
                      <a:endParaRPr lang="fr-FR" sz="2400" noProof="0">
                        <a:effectLst/>
                      </a:endParaRPr>
                    </a:p>
                  </a:txBody>
                  <a:tcPr marL="40534" marR="40534" marT="40534" marB="405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76200" marR="76200" algn="ctr" rtl="0" fontAlgn="t">
                        <a:spcBef>
                          <a:spcPts val="0"/>
                        </a:spcBef>
                        <a:spcAft>
                          <a:spcPts val="0"/>
                        </a:spcAft>
                      </a:pPr>
                      <a:r>
                        <a:rPr lang="fr-FR" sz="1600" b="0" i="0" u="none" strike="noStrike" noProof="0">
                          <a:solidFill>
                            <a:srgbClr val="000000"/>
                          </a:solidFill>
                          <a:effectLst/>
                          <a:latin typeface="Arial" panose="020B0604020202020204" pitchFamily="34" charset="0"/>
                        </a:rPr>
                        <a:t>Aucun / Minimal
</a:t>
                      </a:r>
                      <a:endParaRPr lang="fr-FR" sz="1600" noProof="0">
                        <a:effectLst/>
                      </a:endParaRPr>
                    </a:p>
                  </a:txBody>
                  <a:tcPr marL="40534" marR="40534" marT="40534" marB="405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rtl="0" fontAlgn="base">
                        <a:spcBef>
                          <a:spcPts val="0"/>
                        </a:spcBef>
                        <a:spcAft>
                          <a:spcPts val="0"/>
                        </a:spcAft>
                        <a:buFont typeface="Arial" panose="020B0604020202020204" pitchFamily="34" charset="0"/>
                        <a:buChar char="•"/>
                      </a:pPr>
                      <a:r>
                        <a:rPr lang="fr-FR" sz="1200" b="0" i="0" u="none" strike="noStrike" noProof="0" dirty="0">
                          <a:solidFill>
                            <a:srgbClr val="000000"/>
                          </a:solidFill>
                          <a:effectLst/>
                          <a:latin typeface="Arial" panose="020B0604020202020204" pitchFamily="34" charset="0"/>
                        </a:rPr>
                        <a:t>Les niveaux de vie sont acceptables (compte tenu du contexte): possibilité d’avoir des signes de détérioration et/ou des services sociaux de base inadéquats, besoin éventuel de renforcer le cadre juridique.
Capacité de se permettre ou de satisfaire tous les besoins fondamentaux essentiels sans adopter de mécanismes d’adaptation non durables (tels que l’érosion ou l’épuisement des actifs).
 Risque nul ou minime ou faible d’impact sur le bien-être.</a:t>
                      </a:r>
                    </a:p>
                  </a:txBody>
                  <a:tcPr marL="40534" marR="40534" marT="40534" marB="405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rtl="0" fontAlgn="t">
                        <a:spcBef>
                          <a:spcPts val="0"/>
                        </a:spcBef>
                        <a:spcAft>
                          <a:spcPts val="0"/>
                        </a:spcAft>
                      </a:pPr>
                      <a:r>
                        <a:rPr lang="fr-FR" sz="1200" b="0" i="0" u="none" strike="noStrike" noProof="0">
                          <a:solidFill>
                            <a:srgbClr val="000000"/>
                          </a:solidFill>
                          <a:effectLst/>
                          <a:latin typeface="Arial" panose="020B0604020202020204" pitchFamily="34" charset="0"/>
                        </a:rPr>
                        <a:t>Construire la 
résilience
&amp;
 Soutenir la
Réduction des risques de catastrophe</a:t>
                      </a:r>
                      <a:endParaRPr lang="fr-FR" sz="1200" noProof="0">
                        <a:effectLst/>
                      </a:endParaRPr>
                    </a:p>
                  </a:txBody>
                  <a:tcPr marL="40534" marR="40534" marT="40534" marB="405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3369972189"/>
                  </a:ext>
                </a:extLst>
              </a:tr>
              <a:tr h="1250051">
                <a:tc>
                  <a:txBody>
                    <a:bodyPr/>
                    <a:lstStyle/>
                    <a:p>
                      <a:pPr algn="ctr" rtl="0" fontAlgn="t">
                        <a:spcBef>
                          <a:spcPts val="0"/>
                        </a:spcBef>
                        <a:spcAft>
                          <a:spcPts val="0"/>
                        </a:spcAft>
                      </a:pPr>
                      <a:r>
                        <a:rPr lang="fr-FR" sz="2400" b="0" i="0" u="none" strike="noStrike" noProof="0">
                          <a:solidFill>
                            <a:srgbClr val="000000"/>
                          </a:solidFill>
                          <a:effectLst/>
                          <a:latin typeface="Arial" panose="020B0604020202020204" pitchFamily="34" charset="0"/>
                        </a:rPr>
                        <a:t>2</a:t>
                      </a:r>
                      <a:endParaRPr lang="fr-FR" sz="2400" noProof="0">
                        <a:effectLst/>
                      </a:endParaRPr>
                    </a:p>
                  </a:txBody>
                  <a:tcPr marL="40534" marR="40534" marT="40534" marB="405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76200" marR="76200" algn="ctr" rtl="0" fontAlgn="t">
                        <a:spcBef>
                          <a:spcPts val="0"/>
                        </a:spcBef>
                        <a:spcAft>
                          <a:spcPts val="0"/>
                        </a:spcAft>
                      </a:pPr>
                      <a:r>
                        <a:rPr lang="fr-FR" sz="1600" b="0" i="0" u="none" strike="noStrike" noProof="0">
                          <a:solidFill>
                            <a:srgbClr val="000000"/>
                          </a:solidFill>
                          <a:effectLst/>
                          <a:latin typeface="Arial" panose="020B0604020202020204" pitchFamily="34" charset="0"/>
                        </a:rPr>
                        <a:t>Stress</a:t>
                      </a:r>
                      <a:endParaRPr lang="fr-FR" sz="1600" noProof="0">
                        <a:effectLst/>
                      </a:endParaRPr>
                    </a:p>
                  </a:txBody>
                  <a:tcPr marL="40534" marR="40534" marT="40534" marB="405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fr-FR" sz="1200" b="0" i="0" u="none" strike="noStrike" noProof="0" dirty="0">
                          <a:solidFill>
                            <a:srgbClr val="000000"/>
                          </a:solidFill>
                          <a:effectLst/>
                          <a:latin typeface="Arial" panose="020B0604020202020204" pitchFamily="34" charset="0"/>
                        </a:rPr>
                        <a:t>Conditions de vie sous tension, conduisant à l’adoption de stratégies d’adaptation (qui réduisent la capacité de protéger ou d’investir dans les moyens de subsistance).
Incapacité d’atteindre ou de satisfaire certains besoins fondamentaux sans adopter des mécanismes d’adaptation </a:t>
                      </a:r>
                      <a:r>
                        <a:rPr lang="fr-FR" sz="1200" b="0" i="0" u="none" strike="noStrike" noProof="0" dirty="0" err="1">
                          <a:solidFill>
                            <a:srgbClr val="000000"/>
                          </a:solidFill>
                          <a:effectLst/>
                          <a:latin typeface="Arial" panose="020B0604020202020204" pitchFamily="34" charset="0"/>
                        </a:rPr>
                        <a:t>negatifs</a:t>
                      </a:r>
                      <a:r>
                        <a:rPr lang="fr-FR" sz="1200" b="0" i="0" u="none" strike="noStrike" noProof="0" dirty="0">
                          <a:solidFill>
                            <a:srgbClr val="000000"/>
                          </a:solidFill>
                          <a:effectLst/>
                          <a:latin typeface="Arial" panose="020B0604020202020204" pitchFamily="34" charset="0"/>
                        </a:rPr>
                        <a:t>, non durables et/ou réversibles à court terme.
Impact minimal sur le bien-être (bien-être physique/mental stressé) dans l’ensemble.
Possibilité d’avoir des incidents de violence localisés/ciblés (y compris des violations des droits de l’homme).</a:t>
                      </a:r>
                    </a:p>
                  </a:txBody>
                  <a:tcPr marL="40534" marR="40534" marT="40534" marB="405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ctr" rtl="0" fontAlgn="t">
                        <a:spcBef>
                          <a:spcPts val="0"/>
                        </a:spcBef>
                        <a:spcAft>
                          <a:spcPts val="0"/>
                        </a:spcAft>
                      </a:pPr>
                      <a:r>
                        <a:rPr lang="fr-FR" sz="1200" b="0" i="0" u="none" strike="noStrike" noProof="0">
                          <a:solidFill>
                            <a:srgbClr val="000000"/>
                          </a:solidFill>
                          <a:effectLst/>
                          <a:latin typeface="Arial" panose="020B0604020202020204" pitchFamily="34" charset="0"/>
                        </a:rPr>
                        <a:t>Soutenir la
Réduction des risques de catastrophe
 &amp;
 Protéger les moyens de 
subsistance</a:t>
                      </a:r>
                      <a:endParaRPr lang="fr-FR" sz="1200" noProof="0">
                        <a:effectLst/>
                      </a:endParaRPr>
                    </a:p>
                  </a:txBody>
                  <a:tcPr marL="40534" marR="40534" marT="40534" marB="405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2866994416"/>
                  </a:ext>
                </a:extLst>
              </a:tr>
              <a:tr h="1258732">
                <a:tc>
                  <a:txBody>
                    <a:bodyPr/>
                    <a:lstStyle/>
                    <a:p>
                      <a:pPr algn="ctr" rtl="0" fontAlgn="t">
                        <a:spcBef>
                          <a:spcPts val="0"/>
                        </a:spcBef>
                        <a:spcAft>
                          <a:spcPts val="0"/>
                        </a:spcAft>
                      </a:pPr>
                      <a:r>
                        <a:rPr lang="fr-FR" sz="2400" b="0" i="0" u="none" strike="noStrike" noProof="0">
                          <a:solidFill>
                            <a:srgbClr val="000000"/>
                          </a:solidFill>
                          <a:effectLst/>
                          <a:latin typeface="Arial" panose="020B0604020202020204" pitchFamily="34" charset="0"/>
                        </a:rPr>
                        <a:t>3</a:t>
                      </a:r>
                      <a:endParaRPr lang="fr-FR" sz="2400" noProof="0">
                        <a:effectLst/>
                      </a:endParaRPr>
                    </a:p>
                  </a:txBody>
                  <a:tcPr marL="40534" marR="40534" marT="40534" marB="405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marL="76200" marR="76200" algn="ctr" rtl="0" fontAlgn="t">
                        <a:spcBef>
                          <a:spcPts val="0"/>
                        </a:spcBef>
                        <a:spcAft>
                          <a:spcPts val="0"/>
                        </a:spcAft>
                      </a:pPr>
                      <a:r>
                        <a:rPr lang="fr-FR" sz="1600" b="0" i="0" u="none" strike="noStrike" noProof="0">
                          <a:solidFill>
                            <a:srgbClr val="000000"/>
                          </a:solidFill>
                          <a:effectLst/>
                          <a:latin typeface="Arial" panose="020B0604020202020204" pitchFamily="34" charset="0"/>
                        </a:rPr>
                        <a:t>Severe</a:t>
                      </a:r>
                      <a:endParaRPr lang="fr-FR" sz="1600" noProof="0">
                        <a:effectLst/>
                      </a:endParaRPr>
                    </a:p>
                  </a:txBody>
                  <a:tcPr marL="40534" marR="40534" marT="40534" marB="405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rtl="0" fontAlgn="base">
                        <a:spcBef>
                          <a:spcPts val="0"/>
                        </a:spcBef>
                        <a:spcAft>
                          <a:spcPts val="0"/>
                        </a:spcAft>
                        <a:buFont typeface="Arial" panose="020B0604020202020204" pitchFamily="34" charset="0"/>
                        <a:buChar char="•"/>
                      </a:pPr>
                      <a:r>
                        <a:rPr lang="fr-FR" sz="1200" b="0" i="0" u="none" strike="noStrike" noProof="0">
                          <a:solidFill>
                            <a:srgbClr val="000000"/>
                          </a:solidFill>
                          <a:effectLst/>
                          <a:latin typeface="Arial" panose="020B0604020202020204" pitchFamily="34" charset="0"/>
                        </a:rPr>
                        <a:t>Dégradation du niveau de vie (par rapport au niveau habituel/typique), conduisant à l’adoption de mécanismes d’adaptation négatifs avec menace de dommages irréversibles (tels que l’érosion accélérée / épuisement des actifs). Accès/disponibilité réduits des biens et services sociaux/de base
Incapacité de répondre à certains besoins fondamentaux sans adopter des mécanismes d’adaptation en cas de crise ou d’urgence - irréversibles à court/moyen terme.
Dégradation du bien-être. Préjudice physique et mental entraînant une perte de dignité.</a:t>
                      </a:r>
                    </a:p>
                  </a:txBody>
                  <a:tcPr marL="40534" marR="40534" marT="40534" marB="405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rtl="0" fontAlgn="t">
                        <a:spcBef>
                          <a:spcPts val="0"/>
                        </a:spcBef>
                        <a:spcAft>
                          <a:spcPts val="0"/>
                        </a:spcAft>
                      </a:pPr>
                      <a:r>
                        <a:rPr lang="fr-FR" sz="1200" b="0" i="0" u="none" strike="noStrike" noProof="0">
                          <a:solidFill>
                            <a:srgbClr val="000000"/>
                          </a:solidFill>
                          <a:effectLst/>
                          <a:latin typeface="Arial" panose="020B0604020202020204" pitchFamily="34" charset="0"/>
                        </a:rPr>
                        <a:t>Protéger les moyens de 
subsistance
 &amp;
 Prévention et atténuation
Risque de détérioration extrême
des conditions humanitaires</a:t>
                      </a:r>
                      <a:endParaRPr lang="fr-FR" sz="1200" noProof="0">
                        <a:effectLst/>
                      </a:endParaRPr>
                    </a:p>
                  </a:txBody>
                  <a:tcPr marL="40534" marR="40534" marT="40534" marB="405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extLst>
                  <a:ext uri="{0D108BD9-81ED-4DB2-BD59-A6C34878D82A}">
                    <a16:rowId xmlns:a16="http://schemas.microsoft.com/office/drawing/2014/main" val="2745059871"/>
                  </a:ext>
                </a:extLst>
              </a:tr>
              <a:tr h="927223">
                <a:tc>
                  <a:txBody>
                    <a:bodyPr/>
                    <a:lstStyle/>
                    <a:p>
                      <a:pPr algn="ctr" rtl="0" fontAlgn="t">
                        <a:spcBef>
                          <a:spcPts val="0"/>
                        </a:spcBef>
                        <a:spcAft>
                          <a:spcPts val="0"/>
                        </a:spcAft>
                      </a:pPr>
                      <a:r>
                        <a:rPr lang="fr-FR" sz="2400" b="0" i="0" u="none" strike="noStrike" noProof="0">
                          <a:solidFill>
                            <a:srgbClr val="FFFFFF"/>
                          </a:solidFill>
                          <a:effectLst/>
                          <a:latin typeface="Arial" panose="020B0604020202020204" pitchFamily="34" charset="0"/>
                        </a:rPr>
                        <a:t>4</a:t>
                      </a:r>
                      <a:endParaRPr lang="fr-FR" sz="2400" noProof="0">
                        <a:effectLst/>
                      </a:endParaRPr>
                    </a:p>
                  </a:txBody>
                  <a:tcPr marL="40534" marR="40534" marT="40534" marB="405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marL="76200" marR="76200" algn="ctr" rtl="0" fontAlgn="t">
                        <a:spcBef>
                          <a:spcPts val="0"/>
                        </a:spcBef>
                        <a:spcAft>
                          <a:spcPts val="0"/>
                        </a:spcAft>
                      </a:pPr>
                      <a:r>
                        <a:rPr lang="fr-FR" sz="1600" b="0" i="0" u="none" strike="noStrike" noProof="0">
                          <a:solidFill>
                            <a:srgbClr val="FFFFFF"/>
                          </a:solidFill>
                          <a:effectLst/>
                          <a:latin typeface="Arial" panose="020B0604020202020204" pitchFamily="34" charset="0"/>
                        </a:rPr>
                        <a:t>Extreme</a:t>
                      </a:r>
                      <a:endParaRPr lang="fr-FR" sz="1600" noProof="0">
                        <a:effectLst/>
                      </a:endParaRPr>
                    </a:p>
                  </a:txBody>
                  <a:tcPr marL="40534" marR="40534" marT="40534" marB="405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rtl="0" fontAlgn="base">
                        <a:spcBef>
                          <a:spcPts val="0"/>
                        </a:spcBef>
                        <a:spcAft>
                          <a:spcPts val="0"/>
                        </a:spcAft>
                        <a:buFont typeface="Arial" panose="020B0604020202020204" pitchFamily="34" charset="0"/>
                        <a:buChar char="•"/>
                      </a:pPr>
                      <a:r>
                        <a:rPr lang="fr-FR" sz="1200" b="0" i="0" u="none" strike="noStrike" noProof="0">
                          <a:solidFill>
                            <a:schemeClr val="bg1"/>
                          </a:solidFill>
                          <a:effectLst/>
                          <a:latin typeface="Arial" panose="020B0604020202020204" pitchFamily="34" charset="0"/>
                        </a:rPr>
                        <a:t>Effondrement du niveau de vie, avec une survie basée sur l’aide humanitaire et/ou des stratégies d’adaptation extrêmes irréversibles à long terme.
Perte/liquidation extrême d’actifs de subsistance qui entraîneront des écarts/besoins importants à court terme.
Violations graves et généralisées des droits de l’homme. Présence de dommages irréversibles et mortalité accrue</a:t>
                      </a:r>
                    </a:p>
                  </a:txBody>
                  <a:tcPr marL="40534" marR="40534" marT="40534" marB="405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ctr" rtl="0" fontAlgn="t">
                        <a:spcBef>
                          <a:spcPts val="0"/>
                        </a:spcBef>
                        <a:spcAft>
                          <a:spcPts val="0"/>
                        </a:spcAft>
                      </a:pPr>
                      <a:r>
                        <a:rPr lang="fr-FR" sz="1200" b="0" i="0" u="none" strike="noStrike" noProof="0">
                          <a:solidFill>
                            <a:srgbClr val="FFFFFF"/>
                          </a:solidFill>
                          <a:effectLst/>
                          <a:latin typeface="Arial" panose="020B0604020202020204" pitchFamily="34" charset="0"/>
                        </a:rPr>
                        <a:t>Sauver des vies et les moyens de subsistance
</a:t>
                      </a:r>
                      <a:endParaRPr lang="fr-FR" sz="1200" noProof="0">
                        <a:effectLst/>
                      </a:endParaRPr>
                    </a:p>
                  </a:txBody>
                  <a:tcPr marL="40534" marR="40534" marT="40534" marB="405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extLst>
                  <a:ext uri="{0D108BD9-81ED-4DB2-BD59-A6C34878D82A}">
                    <a16:rowId xmlns:a16="http://schemas.microsoft.com/office/drawing/2014/main" val="2229032719"/>
                  </a:ext>
                </a:extLst>
              </a:tr>
              <a:tr h="1023760">
                <a:tc>
                  <a:txBody>
                    <a:bodyPr/>
                    <a:lstStyle/>
                    <a:p>
                      <a:pPr algn="ctr" rtl="0" fontAlgn="t">
                        <a:spcBef>
                          <a:spcPts val="0"/>
                        </a:spcBef>
                        <a:spcAft>
                          <a:spcPts val="0"/>
                        </a:spcAft>
                      </a:pPr>
                      <a:r>
                        <a:rPr lang="fr-FR" sz="2400" b="0" i="0" u="none" strike="noStrike" noProof="0">
                          <a:solidFill>
                            <a:srgbClr val="FFFFFF"/>
                          </a:solidFill>
                          <a:effectLst/>
                          <a:latin typeface="Arial" panose="020B0604020202020204" pitchFamily="34" charset="0"/>
                        </a:rPr>
                        <a:t>5</a:t>
                      </a:r>
                      <a:endParaRPr lang="fr-FR" sz="2400" noProof="0">
                        <a:effectLst/>
                      </a:endParaRPr>
                    </a:p>
                  </a:txBody>
                  <a:tcPr marL="40534" marR="40534" marT="40534" marB="405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4806"/>
                    </a:solidFill>
                  </a:tcPr>
                </a:tc>
                <a:tc>
                  <a:txBody>
                    <a:bodyPr/>
                    <a:lstStyle/>
                    <a:p>
                      <a:pPr marL="76200" marR="76200" algn="ctr" rtl="0" fontAlgn="t">
                        <a:spcBef>
                          <a:spcPts val="0"/>
                        </a:spcBef>
                        <a:spcAft>
                          <a:spcPts val="0"/>
                        </a:spcAft>
                      </a:pPr>
                      <a:r>
                        <a:rPr lang="fr-FR" sz="1600" b="0" i="0" u="none" strike="noStrike" noProof="0">
                          <a:solidFill>
                            <a:srgbClr val="FFFFFF"/>
                          </a:solidFill>
                          <a:effectLst/>
                          <a:latin typeface="Arial" panose="020B0604020202020204" pitchFamily="34" charset="0"/>
                        </a:rPr>
                        <a:t>Catastrophique</a:t>
                      </a:r>
                      <a:endParaRPr lang="fr-FR" sz="1600" noProof="0">
                        <a:effectLst/>
                      </a:endParaRPr>
                    </a:p>
                  </a:txBody>
                  <a:tcPr marL="40534" marR="40534" marT="40534" marB="405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4806"/>
                    </a:solidFill>
                  </a:tcPr>
                </a:tc>
                <a:tc>
                  <a:txBody>
                    <a:bodyPr/>
                    <a:lstStyle/>
                    <a:p>
                      <a:pPr rtl="0" fontAlgn="base">
                        <a:spcBef>
                          <a:spcPts val="0"/>
                        </a:spcBef>
                        <a:spcAft>
                          <a:spcPts val="0"/>
                        </a:spcAft>
                        <a:buFont typeface="Arial" panose="020B0604020202020204" pitchFamily="34" charset="0"/>
                        <a:buChar char="•"/>
                      </a:pPr>
                      <a:r>
                        <a:rPr lang="fr-FR" sz="1200" b="0" i="0" u="none" strike="noStrike" noProof="0">
                          <a:solidFill>
                            <a:schemeClr val="bg1"/>
                          </a:solidFill>
                          <a:effectLst/>
                          <a:latin typeface="Arial" panose="020B0604020202020204" pitchFamily="34" charset="0"/>
                        </a:rPr>
                        <a:t>Effondrement total du niveau de vie
Épuisement presque / complet des options d’adaptation.
Mécanismes d’adaptation de dernier recours/épuisés.
Mortalité généralisée (PCEM, U5DR) et/ou dommages irréversibles. Dommages irréversibles physiques et mentaux généralisés entraînant une surmortalité.
Violations graves et généralisées des droits de l’homme</a:t>
                      </a:r>
                    </a:p>
                  </a:txBody>
                  <a:tcPr marL="40534" marR="40534" marT="40534" marB="405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4806"/>
                    </a:solidFill>
                  </a:tcPr>
                </a:tc>
                <a:tc>
                  <a:txBody>
                    <a:bodyPr/>
                    <a:lstStyle/>
                    <a:p>
                      <a:pPr algn="ctr" rtl="0" fontAlgn="t">
                        <a:spcBef>
                          <a:spcPts val="0"/>
                        </a:spcBef>
                        <a:spcAft>
                          <a:spcPts val="0"/>
                        </a:spcAft>
                      </a:pPr>
                      <a:r>
                        <a:rPr lang="fr-FR" sz="1200" b="0" i="0" u="none" strike="noStrike" noProof="0" dirty="0">
                          <a:solidFill>
                            <a:srgbClr val="FFFFFF"/>
                          </a:solidFill>
                          <a:effectLst/>
                          <a:latin typeface="Arial" panose="020B0604020202020204" pitchFamily="34" charset="0"/>
                        </a:rPr>
                        <a:t>Prévention des 
Décès généralisés et/ou
Effondrement total des moyens de subsistance
</a:t>
                      </a:r>
                      <a:endParaRPr lang="fr-FR" sz="1200" noProof="0" dirty="0">
                        <a:effectLst/>
                      </a:endParaRPr>
                    </a:p>
                  </a:txBody>
                  <a:tcPr marL="40534" marR="40534" marT="40534" marB="4053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4806"/>
                    </a:solidFill>
                  </a:tcPr>
                </a:tc>
                <a:extLst>
                  <a:ext uri="{0D108BD9-81ED-4DB2-BD59-A6C34878D82A}">
                    <a16:rowId xmlns:a16="http://schemas.microsoft.com/office/drawing/2014/main" val="1055579267"/>
                  </a:ext>
                </a:extLst>
              </a:tr>
            </a:tbl>
          </a:graphicData>
        </a:graphic>
      </p:graphicFrame>
      <p:pic>
        <p:nvPicPr>
          <p:cNvPr id="2" name="Audio 1">
            <a:hlinkClick r:id="" action="ppaction://media"/>
            <a:extLst>
              <a:ext uri="{FF2B5EF4-FFF2-40B4-BE49-F238E27FC236}">
                <a16:creationId xmlns:a16="http://schemas.microsoft.com/office/drawing/2014/main" id="{F5138A75-62FA-4DBE-AD1B-7BE9FEC2E0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9425696"/>
      </p:ext>
    </p:extLst>
  </p:cSld>
  <p:clrMapOvr>
    <a:masterClrMapping/>
  </p:clrMapOvr>
  <mc:AlternateContent xmlns:mc="http://schemas.openxmlformats.org/markup-compatibility/2006">
    <mc:Choice xmlns:p14="http://schemas.microsoft.com/office/powerpoint/2010/main" Requires="p14">
      <p:transition spd="slow" p14:dur="2000" advTm="63759"/>
    </mc:Choice>
    <mc:Fallback>
      <p:transition spd="slow" advTm="63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JIAF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D2420C65C3D64282C0DC1E7CB9D7DB" ma:contentTypeVersion="12" ma:contentTypeDescription="Create a new document." ma:contentTypeScope="" ma:versionID="1d36a0cea16eeda80b923c2e36ec7845">
  <xsd:schema xmlns:xsd="http://www.w3.org/2001/XMLSchema" xmlns:xs="http://www.w3.org/2001/XMLSchema" xmlns:p="http://schemas.microsoft.com/office/2006/metadata/properties" xmlns:ns2="0292b1bc-dc04-4c7a-906e-4a7c2dc29542" xmlns:ns3="bd0faaa1-daec-4526-9aaa-a3949102b502" targetNamespace="http://schemas.microsoft.com/office/2006/metadata/properties" ma:root="true" ma:fieldsID="2194831eb6bea34503adacd17e41881e" ns2:_="" ns3:_="">
    <xsd:import namespace="0292b1bc-dc04-4c7a-906e-4a7c2dc29542"/>
    <xsd:import namespace="bd0faaa1-daec-4526-9aaa-a3949102b50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92b1bc-dc04-4c7a-906e-4a7c2dc295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d0faaa1-daec-4526-9aaa-a3949102b50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7B3CC4B-E3DA-44EF-A7B7-578FA86C6B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92b1bc-dc04-4c7a-906e-4a7c2dc29542"/>
    <ds:schemaRef ds:uri="bd0faaa1-daec-4526-9aaa-a3949102b5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8C76AB-72C5-4C05-B086-5B4EDC306BF3}">
  <ds:schemaRefs>
    <ds:schemaRef ds:uri="http://schemas.microsoft.com/sharepoint/v3/contenttype/forms"/>
  </ds:schemaRefs>
</ds:datastoreItem>
</file>

<file path=customXml/itemProps3.xml><?xml version="1.0" encoding="utf-8"?>
<ds:datastoreItem xmlns:ds="http://schemas.openxmlformats.org/officeDocument/2006/customXml" ds:itemID="{A61A6F7E-E2DC-42F3-B0FF-94E7D65F06A6}">
  <ds:schemaRefs>
    <ds:schemaRef ds:uri="9462e398-d48f-47e5-a146-1daa06e90143"/>
    <ds:schemaRef ds:uri="d11d474f-78e8-4fe7-9834-5da235aca90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1076</TotalTime>
  <Words>1898</Words>
  <Application>Microsoft Office PowerPoint</Application>
  <PresentationFormat>Widescreen</PresentationFormat>
  <Paragraphs>174</Paragraphs>
  <Slides>13</Slides>
  <Notes>11</Notes>
  <HiddenSlides>0</HiddenSlides>
  <MMClips>13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Roboto Slab</vt:lpstr>
      <vt:lpstr>Roboto Slab Light</vt:lpstr>
      <vt:lpstr>Arial</vt:lpstr>
      <vt:lpstr>Calibri</vt:lpstr>
      <vt:lpstr>Calibri Light</vt:lpstr>
      <vt:lpstr>Roboto</vt:lpstr>
      <vt:lpstr>Roboto Light</vt:lpstr>
      <vt:lpstr>Roboto Medium</vt:lpstr>
      <vt:lpstr>JIAF Theme</vt:lpstr>
      <vt:lpstr>Office Theme</vt:lpstr>
      <vt:lpstr>Cadre  d’Analyse Intersectorielle Conjointe (Joint Intersectoral Analysis Framework)</vt:lpstr>
      <vt:lpstr>PowerPoint Presentation</vt:lpstr>
      <vt:lpstr>PowerPoint Presentation</vt:lpstr>
      <vt:lpstr>PowerPoint Presentation</vt:lpstr>
      <vt:lpstr>PowerPoint Presentation</vt:lpstr>
      <vt:lpstr>Concept</vt:lpstr>
      <vt:lpstr>Concept</vt:lpstr>
      <vt:lpstr>Méthodologie</vt:lpstr>
      <vt:lpstr>Methodology</vt:lpstr>
      <vt:lpstr>Processus</vt:lpstr>
      <vt:lpstr>Processus</vt:lpstr>
      <vt:lpstr>PowerPoint Presentation</vt:lpstr>
      <vt:lpstr>Merci!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Magalie Salazar</dc:creator>
  <cp:lastModifiedBy>Magalie Salazar</cp:lastModifiedBy>
  <cp:revision>4</cp:revision>
  <dcterms:created xsi:type="dcterms:W3CDTF">2021-04-16T08:14:14Z</dcterms:created>
  <dcterms:modified xsi:type="dcterms:W3CDTF">2021-08-27T12:40:29Z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0x010100F5D2420C65C3D64282C0DC1E7CB9D7DB</vt:lpwstr>
  </property>
</Properties>
</file>